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embeddedFontLst>
    <p:embeddedFont>
      <p:font typeface="Calibri" pitchFamily="34" charset="0"/>
      <p:regular r:id="rId10"/>
      <p:bold r:id="rId11"/>
      <p:italic r:id="rId12"/>
      <p:boldItalic r:id="rId13"/>
    </p:embeddedFont>
  </p:embeddedFontLst>
  <p:photoAlbum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1056" y="-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F7CB02-EB89-4399-88CE-CD813DFE22A5}" type="datetimeFigureOut">
              <a:rPr lang="en-US"/>
              <a:pPr>
                <a:defRPr/>
              </a:pPr>
              <a:t>4/18/2021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028FE-E653-424A-A3BD-80E2BCB71D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E7AB70-1DDC-42BD-90DD-7604F97AC5FA}" type="datetimeFigureOut">
              <a:rPr lang="en-US"/>
              <a:pPr>
                <a:defRPr/>
              </a:pPr>
              <a:t>4/18/2021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0A91AC-7E0D-4D84-BFC2-57AA1C2FCE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683F3B-9D3D-45E5-8FB8-F505563882AE}" type="datetimeFigureOut">
              <a:rPr lang="en-US"/>
              <a:pPr>
                <a:defRPr/>
              </a:pPr>
              <a:t>4/18/2021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A1B3B-5068-4B71-8625-E71731EBBE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4B76AD-A1FF-4CC7-BFE5-1F13D4C65170}" type="datetimeFigureOut">
              <a:rPr lang="en-US"/>
              <a:pPr>
                <a:defRPr/>
              </a:pPr>
              <a:t>4/18/2021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5D8D5D-AD78-426C-86B1-8D091A3CEF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6838A1-3BC0-48D1-ADF3-6F130EE47F79}" type="datetimeFigureOut">
              <a:rPr lang="en-US"/>
              <a:pPr>
                <a:defRPr/>
              </a:pPr>
              <a:t>4/18/2021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02BCBB-2B19-4DEE-898E-A28C0AA272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4B38BA-251E-4C22-BF51-5A4BE02133FD}" type="datetimeFigureOut">
              <a:rPr lang="en-US"/>
              <a:pPr>
                <a:defRPr/>
              </a:pPr>
              <a:t>4/18/2021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07C17D-E33C-4A22-81C6-67586E6E6D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376A94-7A71-46CC-BF60-145EEAEA7A7D}" type="datetimeFigureOut">
              <a:rPr lang="en-US"/>
              <a:pPr>
                <a:defRPr/>
              </a:pPr>
              <a:t>4/18/2021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C2023D-B263-4A5F-B166-6C8720AA35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6FD375-4DD2-462F-A368-CF121F5693CF}" type="datetimeFigureOut">
              <a:rPr lang="en-US"/>
              <a:pPr>
                <a:defRPr/>
              </a:pPr>
              <a:t>4/18/2021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B5950-4AC9-4A08-9989-5C63E73044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162293-44C7-4103-AB88-5A48284CD908}" type="datetimeFigureOut">
              <a:rPr lang="en-US"/>
              <a:pPr>
                <a:defRPr/>
              </a:pPr>
              <a:t>4/18/2021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CAB4D1-C393-40CE-BE2B-1DF66AC53C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BAF20-D1E3-4C1D-BD29-BBEDCADE49D3}" type="datetimeFigureOut">
              <a:rPr lang="en-US"/>
              <a:pPr>
                <a:defRPr/>
              </a:pPr>
              <a:t>4/18/2021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0E2974-4E32-455E-8095-95261907E6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F5621C-1935-4EBB-AF04-4A70DFB4FC40}" type="datetimeFigureOut">
              <a:rPr lang="en-US"/>
              <a:pPr>
                <a:defRPr/>
              </a:pPr>
              <a:t>4/18/2021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99AE40-4BC2-4E4A-B2DC-F619D4F5F1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57E2B4E-D690-47A1-B594-E9225F9D54BB}" type="datetimeFigureOut">
              <a:rPr lang="en-US"/>
              <a:pPr>
                <a:defRPr/>
              </a:pPr>
              <a:t>4/18/2021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F700793-9B04-4907-9410-E5A711CAB0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1" descr="41"/>
          <p:cNvPicPr>
            <a:picLocks noGrp="1" noChangeAspect="1"/>
          </p:cNvPicPr>
          <p:nvPr isPhoto="1"/>
        </p:nvPicPr>
        <p:blipFill>
          <a:blip r:embed="rId2"/>
          <a:srcRect/>
          <a:stretch>
            <a:fillRect/>
          </a:stretch>
        </p:blipFill>
        <p:spPr bwMode="auto">
          <a:xfrm>
            <a:off x="0" y="401638"/>
            <a:ext cx="9144000" cy="6456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19050" y="22225"/>
            <a:ext cx="2257425" cy="1676400"/>
          </a:xfrm>
          <a:prstGeom prst="rect">
            <a:avLst/>
          </a:prstGeom>
          <a:solidFill>
            <a:srgbClr val="FFC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295525" y="22225"/>
            <a:ext cx="2257425" cy="1676400"/>
          </a:xfrm>
          <a:prstGeom prst="rect">
            <a:avLst/>
          </a:prstGeom>
          <a:solidFill>
            <a:schemeClr val="accent3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584700" y="22225"/>
            <a:ext cx="2257425" cy="1676400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873875" y="22225"/>
            <a:ext cx="2257425" cy="1676400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1773238"/>
            <a:ext cx="2257425" cy="1676400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301875" y="1714500"/>
            <a:ext cx="2257425" cy="1676400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591050" y="1714500"/>
            <a:ext cx="2257425" cy="1676400"/>
          </a:xfrm>
          <a:prstGeom prst="rect">
            <a:avLst/>
          </a:prstGeom>
          <a:solidFill>
            <a:srgbClr val="1B89E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67525" y="1714500"/>
            <a:ext cx="2257425" cy="1676400"/>
          </a:xfrm>
          <a:prstGeom prst="rect">
            <a:avLst/>
          </a:prstGeom>
          <a:solidFill>
            <a:srgbClr val="00206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9050" y="3425825"/>
            <a:ext cx="2257425" cy="1676400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295525" y="3425825"/>
            <a:ext cx="2257425" cy="16764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84700" y="3425825"/>
            <a:ext cx="2257425" cy="1676400"/>
          </a:xfrm>
          <a:prstGeom prst="rect">
            <a:avLst/>
          </a:prstGeom>
          <a:solidFill>
            <a:srgbClr val="0033CC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6861175" y="3425825"/>
            <a:ext cx="2257425" cy="1676400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2700" y="5118100"/>
            <a:ext cx="2257425" cy="1727200"/>
          </a:xfrm>
          <a:prstGeom prst="rect">
            <a:avLst/>
          </a:prstGeom>
          <a:solidFill>
            <a:srgbClr val="00206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289175" y="5118100"/>
            <a:ext cx="2257425" cy="1727200"/>
          </a:xfrm>
          <a:prstGeom prst="rect">
            <a:avLst/>
          </a:prstGeom>
          <a:solidFill>
            <a:srgbClr val="660066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4578350" y="5118100"/>
            <a:ext cx="2257425" cy="1727200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6867525" y="5118100"/>
            <a:ext cx="2257425" cy="17272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>
            <a:off x="6400800" y="5981698"/>
            <a:ext cx="2514600" cy="723901"/>
          </a:xfrm>
          <a:prstGeom prst="roundRect">
            <a:avLst/>
          </a:prstGeom>
          <a:solidFill>
            <a:schemeClr val="tx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/>
              <a:t>SHOW</a:t>
            </a:r>
            <a:endParaRPr lang="en-US" b="1" dirty="0"/>
          </a:p>
        </p:txBody>
      </p:sp>
      <p:sp>
        <p:nvSpPr>
          <p:cNvPr id="20" name="Rounded Rectangle 19"/>
          <p:cNvSpPr/>
          <p:nvPr/>
        </p:nvSpPr>
        <p:spPr>
          <a:xfrm>
            <a:off x="685800" y="76200"/>
            <a:ext cx="7772400" cy="1143000"/>
          </a:xfrm>
          <a:prstGeom prst="roundRect">
            <a:avLst/>
          </a:prstGeom>
          <a:solidFill>
            <a:srgbClr val="66FFFF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b="1" dirty="0">
                <a:solidFill>
                  <a:sysClr val="windowText" lastClr="000000"/>
                </a:solidFill>
              </a:rPr>
              <a:t>pencils</a:t>
            </a:r>
            <a:endParaRPr lang="en-US" sz="4000" b="1" dirty="0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6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4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3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2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1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0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0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6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2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8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4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0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6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2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8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4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0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2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1" descr="42"/>
          <p:cNvPicPr>
            <a:picLocks noGrp="1" noChangeAspect="1"/>
          </p:cNvPicPr>
          <p:nvPr isPhoto="1"/>
        </p:nvPicPr>
        <p:blipFill>
          <a:blip r:embed="rId2"/>
          <a:srcRect/>
          <a:stretch>
            <a:fillRect/>
          </a:stretch>
        </p:blipFill>
        <p:spPr bwMode="auto">
          <a:xfrm>
            <a:off x="0" y="401638"/>
            <a:ext cx="9144000" cy="6456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19050" y="22225"/>
            <a:ext cx="2257425" cy="1676400"/>
          </a:xfrm>
          <a:prstGeom prst="rect">
            <a:avLst/>
          </a:prstGeom>
          <a:solidFill>
            <a:srgbClr val="FFC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295525" y="22225"/>
            <a:ext cx="2257425" cy="1676400"/>
          </a:xfrm>
          <a:prstGeom prst="rect">
            <a:avLst/>
          </a:prstGeom>
          <a:solidFill>
            <a:schemeClr val="accent3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584700" y="22225"/>
            <a:ext cx="2257425" cy="1676400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873875" y="22225"/>
            <a:ext cx="2257425" cy="1676400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2700" y="1714500"/>
            <a:ext cx="2257425" cy="1676400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301875" y="1714500"/>
            <a:ext cx="2257425" cy="1676400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591050" y="1714500"/>
            <a:ext cx="2257425" cy="1676400"/>
          </a:xfrm>
          <a:prstGeom prst="rect">
            <a:avLst/>
          </a:prstGeom>
          <a:solidFill>
            <a:srgbClr val="1B89E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67525" y="1714500"/>
            <a:ext cx="2257425" cy="1676400"/>
          </a:xfrm>
          <a:prstGeom prst="rect">
            <a:avLst/>
          </a:prstGeom>
          <a:solidFill>
            <a:srgbClr val="00206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9050" y="3425825"/>
            <a:ext cx="2257425" cy="1676400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295525" y="3425825"/>
            <a:ext cx="2257425" cy="16764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84700" y="3425825"/>
            <a:ext cx="2257425" cy="1676400"/>
          </a:xfrm>
          <a:prstGeom prst="rect">
            <a:avLst/>
          </a:prstGeom>
          <a:solidFill>
            <a:srgbClr val="0033CC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6861175" y="3425825"/>
            <a:ext cx="2257425" cy="1676400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2700" y="5118100"/>
            <a:ext cx="2257425" cy="1727200"/>
          </a:xfrm>
          <a:prstGeom prst="rect">
            <a:avLst/>
          </a:prstGeom>
          <a:solidFill>
            <a:srgbClr val="00206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289175" y="5118100"/>
            <a:ext cx="2257425" cy="1727200"/>
          </a:xfrm>
          <a:prstGeom prst="rect">
            <a:avLst/>
          </a:prstGeom>
          <a:solidFill>
            <a:srgbClr val="660066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4578350" y="5118100"/>
            <a:ext cx="2257425" cy="1727200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6867525" y="5118100"/>
            <a:ext cx="2257425" cy="17272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>
            <a:off x="6400800" y="5981698"/>
            <a:ext cx="2514600" cy="723901"/>
          </a:xfrm>
          <a:prstGeom prst="roundRect">
            <a:avLst/>
          </a:prstGeom>
          <a:solidFill>
            <a:schemeClr val="tx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/>
              <a:t>SHOW</a:t>
            </a:r>
            <a:endParaRPr lang="en-US" b="1" dirty="0"/>
          </a:p>
        </p:txBody>
      </p:sp>
      <p:sp>
        <p:nvSpPr>
          <p:cNvPr id="20" name="Rounded Rectangle 19"/>
          <p:cNvSpPr/>
          <p:nvPr/>
        </p:nvSpPr>
        <p:spPr>
          <a:xfrm>
            <a:off x="685800" y="76200"/>
            <a:ext cx="7772400" cy="1143000"/>
          </a:xfrm>
          <a:prstGeom prst="roundRect">
            <a:avLst/>
          </a:prstGeom>
          <a:solidFill>
            <a:srgbClr val="66FFFF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b="1" dirty="0">
                <a:solidFill>
                  <a:sysClr val="windowText" lastClr="000000"/>
                </a:solidFill>
              </a:rPr>
              <a:t>bananas</a:t>
            </a:r>
            <a:endParaRPr lang="en-US" sz="4000" b="1" dirty="0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6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4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3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2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1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0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0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6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2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8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4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0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6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2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8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4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0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2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1" descr="43"/>
          <p:cNvPicPr>
            <a:picLocks noGrp="1" noChangeAspect="1"/>
          </p:cNvPicPr>
          <p:nvPr isPhoto="1"/>
        </p:nvPicPr>
        <p:blipFill>
          <a:blip r:embed="rId2"/>
          <a:srcRect/>
          <a:stretch>
            <a:fillRect/>
          </a:stretch>
        </p:blipFill>
        <p:spPr bwMode="auto">
          <a:xfrm>
            <a:off x="0" y="401638"/>
            <a:ext cx="9144000" cy="6456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19050" y="22225"/>
            <a:ext cx="2257425" cy="1676400"/>
          </a:xfrm>
          <a:prstGeom prst="rect">
            <a:avLst/>
          </a:prstGeom>
          <a:solidFill>
            <a:srgbClr val="FFC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295525" y="22225"/>
            <a:ext cx="2257425" cy="1676400"/>
          </a:xfrm>
          <a:prstGeom prst="rect">
            <a:avLst/>
          </a:prstGeom>
          <a:solidFill>
            <a:schemeClr val="accent3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584700" y="22225"/>
            <a:ext cx="2257425" cy="1676400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873875" y="22225"/>
            <a:ext cx="2257425" cy="1676400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2700" y="1714500"/>
            <a:ext cx="2257425" cy="1676400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301875" y="1714500"/>
            <a:ext cx="2257425" cy="1676400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591050" y="1714500"/>
            <a:ext cx="2257425" cy="1676400"/>
          </a:xfrm>
          <a:prstGeom prst="rect">
            <a:avLst/>
          </a:prstGeom>
          <a:solidFill>
            <a:srgbClr val="1B89E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67525" y="1714500"/>
            <a:ext cx="2257425" cy="1676400"/>
          </a:xfrm>
          <a:prstGeom prst="rect">
            <a:avLst/>
          </a:prstGeom>
          <a:solidFill>
            <a:srgbClr val="00206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9050" y="3425825"/>
            <a:ext cx="2257425" cy="1676400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295525" y="3425825"/>
            <a:ext cx="2257425" cy="16764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84700" y="3425825"/>
            <a:ext cx="2257425" cy="1676400"/>
          </a:xfrm>
          <a:prstGeom prst="rect">
            <a:avLst/>
          </a:prstGeom>
          <a:solidFill>
            <a:srgbClr val="0033CC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6861175" y="3425825"/>
            <a:ext cx="2257425" cy="1676400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2700" y="5118100"/>
            <a:ext cx="2257425" cy="1727200"/>
          </a:xfrm>
          <a:prstGeom prst="rect">
            <a:avLst/>
          </a:prstGeom>
          <a:solidFill>
            <a:srgbClr val="00206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289175" y="5118100"/>
            <a:ext cx="2257425" cy="1727200"/>
          </a:xfrm>
          <a:prstGeom prst="rect">
            <a:avLst/>
          </a:prstGeom>
          <a:solidFill>
            <a:srgbClr val="660066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4578350" y="5118100"/>
            <a:ext cx="2257425" cy="1727200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6867525" y="5118100"/>
            <a:ext cx="2257425" cy="17272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>
            <a:off x="6400800" y="5981698"/>
            <a:ext cx="2514600" cy="723901"/>
          </a:xfrm>
          <a:prstGeom prst="roundRect">
            <a:avLst/>
          </a:prstGeom>
          <a:solidFill>
            <a:schemeClr val="tx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/>
              <a:t>SHOW</a:t>
            </a:r>
            <a:endParaRPr lang="en-US" b="1" dirty="0"/>
          </a:p>
        </p:txBody>
      </p:sp>
      <p:sp>
        <p:nvSpPr>
          <p:cNvPr id="20" name="Rounded Rectangle 19"/>
          <p:cNvSpPr/>
          <p:nvPr/>
        </p:nvSpPr>
        <p:spPr>
          <a:xfrm>
            <a:off x="685800" y="76200"/>
            <a:ext cx="7772400" cy="1143000"/>
          </a:xfrm>
          <a:prstGeom prst="roundRect">
            <a:avLst/>
          </a:prstGeom>
          <a:solidFill>
            <a:srgbClr val="66FFFF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b="1" dirty="0">
                <a:solidFill>
                  <a:sysClr val="windowText" lastClr="000000"/>
                </a:solidFill>
              </a:rPr>
              <a:t>mushrooms</a:t>
            </a:r>
            <a:endParaRPr lang="en-US" sz="4000" b="1" dirty="0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6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4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3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2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1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0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0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6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2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8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4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0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6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2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8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4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0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2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1" descr="44"/>
          <p:cNvPicPr>
            <a:picLocks noGrp="1" noChangeAspect="1"/>
          </p:cNvPicPr>
          <p:nvPr isPhoto="1"/>
        </p:nvPicPr>
        <p:blipFill>
          <a:blip r:embed="rId2"/>
          <a:srcRect/>
          <a:stretch>
            <a:fillRect/>
          </a:stretch>
        </p:blipFill>
        <p:spPr bwMode="auto">
          <a:xfrm>
            <a:off x="0" y="401638"/>
            <a:ext cx="9144000" cy="6456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19050" y="22225"/>
            <a:ext cx="2257425" cy="1676400"/>
          </a:xfrm>
          <a:prstGeom prst="rect">
            <a:avLst/>
          </a:prstGeom>
          <a:solidFill>
            <a:srgbClr val="FFC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295525" y="22225"/>
            <a:ext cx="2257425" cy="1676400"/>
          </a:xfrm>
          <a:prstGeom prst="rect">
            <a:avLst/>
          </a:prstGeom>
          <a:solidFill>
            <a:schemeClr val="accent3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584700" y="22225"/>
            <a:ext cx="2257425" cy="1676400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873875" y="22225"/>
            <a:ext cx="2257425" cy="1676400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2700" y="1714500"/>
            <a:ext cx="2257425" cy="1676400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301875" y="1714500"/>
            <a:ext cx="2257425" cy="1676400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591050" y="1714500"/>
            <a:ext cx="2257425" cy="1676400"/>
          </a:xfrm>
          <a:prstGeom prst="rect">
            <a:avLst/>
          </a:prstGeom>
          <a:solidFill>
            <a:srgbClr val="1B89E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67525" y="1714500"/>
            <a:ext cx="2257425" cy="1676400"/>
          </a:xfrm>
          <a:prstGeom prst="rect">
            <a:avLst/>
          </a:prstGeom>
          <a:solidFill>
            <a:srgbClr val="00206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9050" y="3425825"/>
            <a:ext cx="2257425" cy="1676400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295525" y="3425825"/>
            <a:ext cx="2257425" cy="16764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84700" y="3425825"/>
            <a:ext cx="2257425" cy="1676400"/>
          </a:xfrm>
          <a:prstGeom prst="rect">
            <a:avLst/>
          </a:prstGeom>
          <a:solidFill>
            <a:srgbClr val="0033CC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6861175" y="3425825"/>
            <a:ext cx="2257425" cy="1676400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2700" y="5118100"/>
            <a:ext cx="2257425" cy="1727200"/>
          </a:xfrm>
          <a:prstGeom prst="rect">
            <a:avLst/>
          </a:prstGeom>
          <a:solidFill>
            <a:srgbClr val="00206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289175" y="5118100"/>
            <a:ext cx="2257425" cy="1727200"/>
          </a:xfrm>
          <a:prstGeom prst="rect">
            <a:avLst/>
          </a:prstGeom>
          <a:solidFill>
            <a:srgbClr val="660066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4578350" y="5118100"/>
            <a:ext cx="2257425" cy="1727200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6867525" y="5118100"/>
            <a:ext cx="2257425" cy="17272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>
            <a:off x="6400800" y="5981698"/>
            <a:ext cx="2514600" cy="723901"/>
          </a:xfrm>
          <a:prstGeom prst="roundRect">
            <a:avLst/>
          </a:prstGeom>
          <a:solidFill>
            <a:schemeClr val="tx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/>
              <a:t>SHOW</a:t>
            </a:r>
            <a:endParaRPr lang="en-US" b="1" dirty="0"/>
          </a:p>
        </p:txBody>
      </p:sp>
      <p:sp>
        <p:nvSpPr>
          <p:cNvPr id="20" name="Rounded Rectangle 19"/>
          <p:cNvSpPr/>
          <p:nvPr/>
        </p:nvSpPr>
        <p:spPr>
          <a:xfrm>
            <a:off x="685800" y="76200"/>
            <a:ext cx="7772400" cy="1143000"/>
          </a:xfrm>
          <a:prstGeom prst="roundRect">
            <a:avLst/>
          </a:prstGeom>
          <a:solidFill>
            <a:srgbClr val="66FFFF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b="1" dirty="0">
                <a:solidFill>
                  <a:sysClr val="windowText" lastClr="000000"/>
                </a:solidFill>
              </a:rPr>
              <a:t>pens</a:t>
            </a:r>
            <a:endParaRPr lang="en-US" sz="4000" b="1" dirty="0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6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4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3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2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1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0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0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6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2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8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4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0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6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2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8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4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0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2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1" descr="45"/>
          <p:cNvPicPr>
            <a:picLocks noGrp="1" noChangeAspect="1"/>
          </p:cNvPicPr>
          <p:nvPr isPhoto="1"/>
        </p:nvPicPr>
        <p:blipFill>
          <a:blip r:embed="rId2"/>
          <a:srcRect/>
          <a:stretch>
            <a:fillRect/>
          </a:stretch>
        </p:blipFill>
        <p:spPr bwMode="auto">
          <a:xfrm>
            <a:off x="0" y="401638"/>
            <a:ext cx="9144000" cy="6456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19050" y="22225"/>
            <a:ext cx="2257425" cy="1676400"/>
          </a:xfrm>
          <a:prstGeom prst="rect">
            <a:avLst/>
          </a:prstGeom>
          <a:solidFill>
            <a:srgbClr val="FFC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295525" y="22225"/>
            <a:ext cx="2257425" cy="1676400"/>
          </a:xfrm>
          <a:prstGeom prst="rect">
            <a:avLst/>
          </a:prstGeom>
          <a:solidFill>
            <a:schemeClr val="accent3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584700" y="22225"/>
            <a:ext cx="2257425" cy="1676400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873875" y="22225"/>
            <a:ext cx="2257425" cy="1676400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2700" y="1714500"/>
            <a:ext cx="2257425" cy="1676400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301875" y="1714500"/>
            <a:ext cx="2257425" cy="1676400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591050" y="1714500"/>
            <a:ext cx="2257425" cy="1676400"/>
          </a:xfrm>
          <a:prstGeom prst="rect">
            <a:avLst/>
          </a:prstGeom>
          <a:solidFill>
            <a:srgbClr val="1B89E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67525" y="1714500"/>
            <a:ext cx="2257425" cy="1676400"/>
          </a:xfrm>
          <a:prstGeom prst="rect">
            <a:avLst/>
          </a:prstGeom>
          <a:solidFill>
            <a:srgbClr val="00206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9050" y="3425825"/>
            <a:ext cx="2257425" cy="1676400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295525" y="3425825"/>
            <a:ext cx="2257425" cy="16764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84700" y="3425825"/>
            <a:ext cx="2257425" cy="1676400"/>
          </a:xfrm>
          <a:prstGeom prst="rect">
            <a:avLst/>
          </a:prstGeom>
          <a:solidFill>
            <a:srgbClr val="0033CC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6861175" y="3425825"/>
            <a:ext cx="2257425" cy="1676400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2700" y="5118100"/>
            <a:ext cx="2257425" cy="1727200"/>
          </a:xfrm>
          <a:prstGeom prst="rect">
            <a:avLst/>
          </a:prstGeom>
          <a:solidFill>
            <a:srgbClr val="00206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289175" y="5118100"/>
            <a:ext cx="2257425" cy="1727200"/>
          </a:xfrm>
          <a:prstGeom prst="rect">
            <a:avLst/>
          </a:prstGeom>
          <a:solidFill>
            <a:srgbClr val="660066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4578350" y="5118100"/>
            <a:ext cx="2257425" cy="1727200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6867525" y="5118100"/>
            <a:ext cx="2257425" cy="17272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>
            <a:off x="6400800" y="5981698"/>
            <a:ext cx="2514600" cy="723901"/>
          </a:xfrm>
          <a:prstGeom prst="roundRect">
            <a:avLst/>
          </a:prstGeom>
          <a:solidFill>
            <a:schemeClr val="tx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/>
              <a:t>SHOW</a:t>
            </a:r>
            <a:endParaRPr lang="en-US" b="1" dirty="0"/>
          </a:p>
        </p:txBody>
      </p:sp>
      <p:sp>
        <p:nvSpPr>
          <p:cNvPr id="20" name="Rounded Rectangle 19"/>
          <p:cNvSpPr/>
          <p:nvPr/>
        </p:nvSpPr>
        <p:spPr>
          <a:xfrm>
            <a:off x="685800" y="76200"/>
            <a:ext cx="7772400" cy="1143000"/>
          </a:xfrm>
          <a:prstGeom prst="roundRect">
            <a:avLst/>
          </a:prstGeom>
          <a:solidFill>
            <a:srgbClr val="66FFFF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b="1" dirty="0">
                <a:solidFill>
                  <a:sysClr val="windowText" lastClr="000000"/>
                </a:solidFill>
              </a:rPr>
              <a:t>crayons</a:t>
            </a:r>
            <a:endParaRPr lang="en-US" sz="4000" b="1" dirty="0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6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4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3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2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1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0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0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6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2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8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4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0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6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2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8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4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0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2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1" descr="46"/>
          <p:cNvPicPr>
            <a:picLocks noGrp="1" noChangeAspect="1"/>
          </p:cNvPicPr>
          <p:nvPr isPhoto="1"/>
        </p:nvPicPr>
        <p:blipFill>
          <a:blip r:embed="rId2"/>
          <a:srcRect/>
          <a:stretch>
            <a:fillRect/>
          </a:stretch>
        </p:blipFill>
        <p:spPr bwMode="auto">
          <a:xfrm>
            <a:off x="0" y="401638"/>
            <a:ext cx="9144000" cy="6456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19050" y="22225"/>
            <a:ext cx="2257425" cy="1676400"/>
          </a:xfrm>
          <a:prstGeom prst="rect">
            <a:avLst/>
          </a:prstGeom>
          <a:solidFill>
            <a:srgbClr val="FFC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295525" y="22225"/>
            <a:ext cx="2257425" cy="1676400"/>
          </a:xfrm>
          <a:prstGeom prst="rect">
            <a:avLst/>
          </a:prstGeom>
          <a:solidFill>
            <a:schemeClr val="accent3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584700" y="22225"/>
            <a:ext cx="2257425" cy="1676400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873875" y="22225"/>
            <a:ext cx="2257425" cy="1676400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2700" y="1714500"/>
            <a:ext cx="2257425" cy="1676400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301875" y="1714500"/>
            <a:ext cx="2257425" cy="1676400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591050" y="1714500"/>
            <a:ext cx="2257425" cy="1676400"/>
          </a:xfrm>
          <a:prstGeom prst="rect">
            <a:avLst/>
          </a:prstGeom>
          <a:solidFill>
            <a:srgbClr val="1B89E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67525" y="1714500"/>
            <a:ext cx="2257425" cy="1676400"/>
          </a:xfrm>
          <a:prstGeom prst="rect">
            <a:avLst/>
          </a:prstGeom>
          <a:solidFill>
            <a:srgbClr val="00206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9050" y="3425825"/>
            <a:ext cx="2257425" cy="1676400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295525" y="3425825"/>
            <a:ext cx="2257425" cy="16764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84700" y="3425825"/>
            <a:ext cx="2257425" cy="1676400"/>
          </a:xfrm>
          <a:prstGeom prst="rect">
            <a:avLst/>
          </a:prstGeom>
          <a:solidFill>
            <a:srgbClr val="0033CC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6861175" y="3425825"/>
            <a:ext cx="2257425" cy="1676400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2700" y="5118100"/>
            <a:ext cx="2257425" cy="1727200"/>
          </a:xfrm>
          <a:prstGeom prst="rect">
            <a:avLst/>
          </a:prstGeom>
          <a:solidFill>
            <a:srgbClr val="00206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289175" y="5118100"/>
            <a:ext cx="2257425" cy="1727200"/>
          </a:xfrm>
          <a:prstGeom prst="rect">
            <a:avLst/>
          </a:prstGeom>
          <a:solidFill>
            <a:srgbClr val="660066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4578350" y="5118100"/>
            <a:ext cx="2257425" cy="1727200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6867525" y="5118100"/>
            <a:ext cx="2257425" cy="17272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>
            <a:off x="6400800" y="5981698"/>
            <a:ext cx="2514600" cy="723901"/>
          </a:xfrm>
          <a:prstGeom prst="roundRect">
            <a:avLst/>
          </a:prstGeom>
          <a:solidFill>
            <a:schemeClr val="tx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/>
              <a:t>SHOW</a:t>
            </a:r>
            <a:endParaRPr lang="en-US" b="1" dirty="0"/>
          </a:p>
        </p:txBody>
      </p:sp>
      <p:sp>
        <p:nvSpPr>
          <p:cNvPr id="20" name="Rounded Rectangle 19"/>
          <p:cNvSpPr/>
          <p:nvPr/>
        </p:nvSpPr>
        <p:spPr>
          <a:xfrm>
            <a:off x="685800" y="76200"/>
            <a:ext cx="7772400" cy="1143000"/>
          </a:xfrm>
          <a:prstGeom prst="roundRect">
            <a:avLst/>
          </a:prstGeom>
          <a:solidFill>
            <a:srgbClr val="66FFFF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b="1" dirty="0">
                <a:solidFill>
                  <a:sysClr val="windowText" lastClr="000000"/>
                </a:solidFill>
              </a:rPr>
              <a:t>apples</a:t>
            </a:r>
            <a:endParaRPr lang="en-US" sz="4000" b="1" dirty="0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6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4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3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2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1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0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0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6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2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8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4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0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6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2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8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4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0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2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1" descr="47"/>
          <p:cNvPicPr>
            <a:picLocks noGrp="1" noChangeAspect="1"/>
          </p:cNvPicPr>
          <p:nvPr isPhoto="1"/>
        </p:nvPicPr>
        <p:blipFill>
          <a:blip r:embed="rId2"/>
          <a:srcRect/>
          <a:stretch>
            <a:fillRect/>
          </a:stretch>
        </p:blipFill>
        <p:spPr bwMode="auto">
          <a:xfrm>
            <a:off x="0" y="401638"/>
            <a:ext cx="9144000" cy="6456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19050" y="22225"/>
            <a:ext cx="2257425" cy="1676400"/>
          </a:xfrm>
          <a:prstGeom prst="rect">
            <a:avLst/>
          </a:prstGeom>
          <a:solidFill>
            <a:srgbClr val="FFC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295525" y="22225"/>
            <a:ext cx="2257425" cy="1676400"/>
          </a:xfrm>
          <a:prstGeom prst="rect">
            <a:avLst/>
          </a:prstGeom>
          <a:solidFill>
            <a:schemeClr val="accent3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584700" y="22225"/>
            <a:ext cx="2257425" cy="1676400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873875" y="22225"/>
            <a:ext cx="2257425" cy="1676400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2700" y="1714500"/>
            <a:ext cx="2257425" cy="1676400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301875" y="1714500"/>
            <a:ext cx="2257425" cy="1676400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591050" y="1714500"/>
            <a:ext cx="2257425" cy="1676400"/>
          </a:xfrm>
          <a:prstGeom prst="rect">
            <a:avLst/>
          </a:prstGeom>
          <a:solidFill>
            <a:srgbClr val="1B89E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67525" y="1714500"/>
            <a:ext cx="2257425" cy="1676400"/>
          </a:xfrm>
          <a:prstGeom prst="rect">
            <a:avLst/>
          </a:prstGeom>
          <a:solidFill>
            <a:srgbClr val="00206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9050" y="3425825"/>
            <a:ext cx="2257425" cy="1676400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295525" y="3425825"/>
            <a:ext cx="2257425" cy="16764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84700" y="3425825"/>
            <a:ext cx="2257425" cy="1676400"/>
          </a:xfrm>
          <a:prstGeom prst="rect">
            <a:avLst/>
          </a:prstGeom>
          <a:solidFill>
            <a:srgbClr val="0033CC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6861175" y="3425825"/>
            <a:ext cx="2257425" cy="1676400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2700" y="5118100"/>
            <a:ext cx="2257425" cy="1727200"/>
          </a:xfrm>
          <a:prstGeom prst="rect">
            <a:avLst/>
          </a:prstGeom>
          <a:solidFill>
            <a:srgbClr val="00206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289175" y="5118100"/>
            <a:ext cx="2257425" cy="1727200"/>
          </a:xfrm>
          <a:prstGeom prst="rect">
            <a:avLst/>
          </a:prstGeom>
          <a:solidFill>
            <a:srgbClr val="660066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4578350" y="5118100"/>
            <a:ext cx="2257425" cy="1727200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6867525" y="5118100"/>
            <a:ext cx="2257425" cy="17272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>
            <a:off x="6400800" y="5981698"/>
            <a:ext cx="2514600" cy="723901"/>
          </a:xfrm>
          <a:prstGeom prst="roundRect">
            <a:avLst/>
          </a:prstGeom>
          <a:solidFill>
            <a:schemeClr val="tx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/>
              <a:t>SHOW</a:t>
            </a:r>
            <a:endParaRPr lang="en-US" b="1" dirty="0"/>
          </a:p>
        </p:txBody>
      </p:sp>
      <p:sp>
        <p:nvSpPr>
          <p:cNvPr id="20" name="Rounded Rectangle 19"/>
          <p:cNvSpPr/>
          <p:nvPr/>
        </p:nvSpPr>
        <p:spPr>
          <a:xfrm>
            <a:off x="685800" y="76200"/>
            <a:ext cx="7772400" cy="1143000"/>
          </a:xfrm>
          <a:prstGeom prst="roundRect">
            <a:avLst/>
          </a:prstGeom>
          <a:solidFill>
            <a:srgbClr val="66FFFF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b="1" dirty="0">
                <a:solidFill>
                  <a:sysClr val="windowText" lastClr="000000"/>
                </a:solidFill>
              </a:rPr>
              <a:t>carrots</a:t>
            </a:r>
            <a:endParaRPr lang="en-US" sz="4000" b="1" dirty="0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6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4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3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2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1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0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0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6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2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8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4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0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6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2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8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4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0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2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1" descr="48"/>
          <p:cNvPicPr>
            <a:picLocks noGrp="1" noChangeAspect="1"/>
          </p:cNvPicPr>
          <p:nvPr isPhoto="1"/>
        </p:nvPicPr>
        <p:blipFill>
          <a:blip r:embed="rId2"/>
          <a:srcRect/>
          <a:stretch>
            <a:fillRect/>
          </a:stretch>
        </p:blipFill>
        <p:spPr bwMode="auto">
          <a:xfrm>
            <a:off x="0" y="401638"/>
            <a:ext cx="9144000" cy="6456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19050" y="22225"/>
            <a:ext cx="2257425" cy="1676400"/>
          </a:xfrm>
          <a:prstGeom prst="rect">
            <a:avLst/>
          </a:prstGeom>
          <a:solidFill>
            <a:srgbClr val="FFC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295525" y="22225"/>
            <a:ext cx="2257425" cy="1676400"/>
          </a:xfrm>
          <a:prstGeom prst="rect">
            <a:avLst/>
          </a:prstGeom>
          <a:solidFill>
            <a:schemeClr val="accent3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584700" y="22225"/>
            <a:ext cx="2257425" cy="1676400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873875" y="22225"/>
            <a:ext cx="2257425" cy="1676400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2700" y="1714500"/>
            <a:ext cx="2257425" cy="1676400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301875" y="1714500"/>
            <a:ext cx="2257425" cy="1676400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591050" y="1714500"/>
            <a:ext cx="2257425" cy="1676400"/>
          </a:xfrm>
          <a:prstGeom prst="rect">
            <a:avLst/>
          </a:prstGeom>
          <a:solidFill>
            <a:srgbClr val="1B89E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67525" y="1714500"/>
            <a:ext cx="2257425" cy="1676400"/>
          </a:xfrm>
          <a:prstGeom prst="rect">
            <a:avLst/>
          </a:prstGeom>
          <a:solidFill>
            <a:srgbClr val="00206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9050" y="3425825"/>
            <a:ext cx="2257425" cy="1676400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295525" y="3425825"/>
            <a:ext cx="2257425" cy="16764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84700" y="3425825"/>
            <a:ext cx="2257425" cy="1676400"/>
          </a:xfrm>
          <a:prstGeom prst="rect">
            <a:avLst/>
          </a:prstGeom>
          <a:solidFill>
            <a:srgbClr val="0033CC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6861175" y="3425825"/>
            <a:ext cx="2257425" cy="1676400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2700" y="5118100"/>
            <a:ext cx="2257425" cy="1727200"/>
          </a:xfrm>
          <a:prstGeom prst="rect">
            <a:avLst/>
          </a:prstGeom>
          <a:solidFill>
            <a:srgbClr val="00206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289175" y="5118100"/>
            <a:ext cx="2257425" cy="1727200"/>
          </a:xfrm>
          <a:prstGeom prst="rect">
            <a:avLst/>
          </a:prstGeom>
          <a:solidFill>
            <a:srgbClr val="660066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4578350" y="5118100"/>
            <a:ext cx="2257425" cy="1727200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6867525" y="5118100"/>
            <a:ext cx="2257425" cy="17272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>
            <a:off x="6400800" y="5981698"/>
            <a:ext cx="2514600" cy="723901"/>
          </a:xfrm>
          <a:prstGeom prst="roundRect">
            <a:avLst/>
          </a:prstGeom>
          <a:solidFill>
            <a:schemeClr val="tx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/>
              <a:t>SHOW</a:t>
            </a:r>
            <a:endParaRPr lang="en-US" b="1" dirty="0"/>
          </a:p>
        </p:txBody>
      </p:sp>
      <p:sp>
        <p:nvSpPr>
          <p:cNvPr id="20" name="Rounded Rectangle 19"/>
          <p:cNvSpPr/>
          <p:nvPr/>
        </p:nvSpPr>
        <p:spPr>
          <a:xfrm>
            <a:off x="685800" y="76200"/>
            <a:ext cx="7772400" cy="1143000"/>
          </a:xfrm>
          <a:prstGeom prst="roundRect">
            <a:avLst/>
          </a:prstGeom>
          <a:solidFill>
            <a:srgbClr val="66FFFF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b="1" dirty="0">
                <a:solidFill>
                  <a:sysClr val="windowText" lastClr="000000"/>
                </a:solidFill>
              </a:rPr>
              <a:t>onion</a:t>
            </a:r>
            <a:endParaRPr lang="en-US" sz="4000" b="1" dirty="0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6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4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3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2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1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0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0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6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2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8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4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0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6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2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8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4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0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2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</Words>
  <Application>Microsoft Office PowerPoint</Application>
  <PresentationFormat>Экран (4:3)</PresentationFormat>
  <Paragraphs>16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/>
  <cp:lastModifiedBy/>
  <cp:revision>2</cp:revision>
  <dcterms:created xsi:type="dcterms:W3CDTF">2019-12-06T05:19:14Z</dcterms:created>
  <dcterms:modified xsi:type="dcterms:W3CDTF">2021-04-18T12:20:27Z</dcterms:modified>
</cp:coreProperties>
</file>