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1C63C-03B6-4344-B815-78778971B03D}" type="datetimeFigureOut">
              <a:rPr lang="ru-RU" smtClean="0"/>
              <a:t>18.04.2021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B94AD-5AD6-4348-AA5A-0D0BDB83A2D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</a:rPr>
              <a:t>Подарок к празднику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23 ФЕВРАЛЯ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1</a:t>
            </a:r>
            <a:endParaRPr lang="ru-RU" dirty="0"/>
          </a:p>
        </p:txBody>
      </p:sp>
      <p:pic>
        <p:nvPicPr>
          <p:cNvPr id="5" name="Рисунок 4" descr="IMG_20210219_1427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Для того чтобы сделать открытку своими руками потребуется не много. Лист цветной бумаги двух цветов. Делаем надсечку 3см вверх и 2.5 в сторону.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2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Заворачиваем край и делаем воротничок. Вырезаем кармашек и галстук и приклеиваем.Вот и готово. Я думаю такой подарок понравится любому папе, дедушке, брату и </a:t>
            </a:r>
            <a:r>
              <a:rPr lang="ru-RU" dirty="0" err="1" smtClean="0"/>
              <a:t>дяде.УДАЧИ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IMG_20210219_14281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1875" b="21875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Детям очень нравиться делать подарки своими руками</a:t>
            </a:r>
            <a:endParaRPr lang="ru-RU" dirty="0"/>
          </a:p>
        </p:txBody>
      </p:sp>
      <p:pic>
        <p:nvPicPr>
          <p:cNvPr id="4" name="Содержимое 3" descr="IMG_20210219_171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ярче бумага тем </a:t>
            </a:r>
            <a:r>
              <a:rPr lang="ru-RU" dirty="0" err="1" smtClean="0"/>
              <a:t>стильнее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pic>
        <p:nvPicPr>
          <p:cNvPr id="7" name="Содержимое 6" descr="IMG_20210219_14285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pic>
        <p:nvPicPr>
          <p:cNvPr id="8" name="Содержимое 7" descr="IMG_20210219_14295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84179" y="2174875"/>
            <a:ext cx="2963466" cy="395128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80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Подарок к празднику</vt:lpstr>
      <vt:lpstr>Шаг 1</vt:lpstr>
      <vt:lpstr>Шаг 2</vt:lpstr>
      <vt:lpstr>Детям очень нравиться делать подарки своими руками</vt:lpstr>
      <vt:lpstr>Чем ярче бумага тем стильнее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к празднику</dc:title>
  <dc:creator>Надя</dc:creator>
  <cp:lastModifiedBy>Надя</cp:lastModifiedBy>
  <cp:revision>5</cp:revision>
  <dcterms:created xsi:type="dcterms:W3CDTF">2021-04-18T17:23:10Z</dcterms:created>
  <dcterms:modified xsi:type="dcterms:W3CDTF">2021-04-18T18:10:02Z</dcterms:modified>
</cp:coreProperties>
</file>