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B280"/>
    <a:srgbClr val="8752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71B9E-B217-4C8F-8DB2-DF4F82F016A0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1B51E-0D09-43A5-A176-B58E864DA3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71B9E-B217-4C8F-8DB2-DF4F82F016A0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1B51E-0D09-43A5-A176-B58E864DA3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71B9E-B217-4C8F-8DB2-DF4F82F016A0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1B51E-0D09-43A5-A176-B58E864DA3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gradFill flip="none" rotWithShape="1">
          <a:gsLst>
            <a:gs pos="0">
              <a:srgbClr val="E4B280"/>
            </a:gs>
            <a:gs pos="64999">
              <a:srgbClr val="F0EBD5"/>
            </a:gs>
            <a:gs pos="100000">
              <a:srgbClr val="D1C39F"/>
            </a:gs>
          </a:gsLst>
          <a:lin ang="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1 фон (30)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286248" y="5500702"/>
            <a:ext cx="1673355" cy="6979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1 фон (30)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58082" y="4786322"/>
            <a:ext cx="1673355" cy="6979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1 фон (30)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357950" y="5715016"/>
            <a:ext cx="2529675" cy="10551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71B9E-B217-4C8F-8DB2-DF4F82F016A0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1B51E-0D09-43A5-A176-B58E864DA3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71B9E-B217-4C8F-8DB2-DF4F82F016A0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1B51E-0D09-43A5-A176-B58E864DA3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71B9E-B217-4C8F-8DB2-DF4F82F016A0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1B51E-0D09-43A5-A176-B58E864DA3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71B9E-B217-4C8F-8DB2-DF4F82F016A0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1B51E-0D09-43A5-A176-B58E864DA3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71B9E-B217-4C8F-8DB2-DF4F82F016A0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1B51E-0D09-43A5-A176-B58E864DA3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71B9E-B217-4C8F-8DB2-DF4F82F016A0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1B51E-0D09-43A5-A176-B58E864DA3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71B9E-B217-4C8F-8DB2-DF4F82F016A0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1B51E-0D09-43A5-A176-B58E864DA3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71B9E-B217-4C8F-8DB2-DF4F82F016A0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1B51E-0D09-43A5-A176-B58E864DA3C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B71B9E-B217-4C8F-8DB2-DF4F82F016A0}" type="datetimeFigureOut">
              <a:rPr lang="ru-RU" smtClean="0"/>
              <a:t>17.01.2017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41B51E-0D09-43A5-A176-B58E864DA3C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24500" cmpd="dbl">
            <a:solidFill>
              <a:schemeClr val="accent2">
                <a:shade val="85000"/>
                <a:satMod val="155000"/>
              </a:schemeClr>
            </a:solidFill>
            <a:prstDash val="solid"/>
            <a:miter lim="800000"/>
          </a:ln>
          <a:gradFill>
            <a:gsLst>
              <a:gs pos="10000">
                <a:schemeClr val="accent2">
                  <a:tint val="10000"/>
                  <a:satMod val="155000"/>
                </a:schemeClr>
              </a:gs>
              <a:gs pos="60000">
                <a:schemeClr val="accent2">
                  <a:tint val="30000"/>
                  <a:satMod val="155000"/>
                </a:schemeClr>
              </a:gs>
              <a:gs pos="100000">
                <a:schemeClr val="accent2">
                  <a:tint val="73000"/>
                  <a:satMod val="155000"/>
                </a:schemeClr>
              </a:gs>
            </a:gsLst>
            <a:lin ang="5400000"/>
          </a:gradFill>
          <a:effectLst>
            <a:outerShdw blurRad="38100" dist="38100" dir="7020000" algn="tl">
              <a:srgbClr val="000000">
                <a:alpha val="35000"/>
              </a:srgbClr>
            </a:outerShdw>
          </a:effectLst>
          <a:latin typeface="Constant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2">
              <a:lumMod val="50000"/>
            </a:schemeClr>
          </a:solidFill>
          <a:latin typeface="Constantia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2">
              <a:lumMod val="50000"/>
            </a:schemeClr>
          </a:solidFill>
          <a:latin typeface="Constantia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2">
              <a:lumMod val="50000"/>
            </a:schemeClr>
          </a:solidFill>
          <a:latin typeface="Constantia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2">
              <a:lumMod val="50000"/>
            </a:schemeClr>
          </a:solidFill>
          <a:latin typeface="Constantia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2">
              <a:lumMod val="50000"/>
            </a:schemeClr>
          </a:solidFill>
          <a:latin typeface="Constant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789040"/>
            <a:ext cx="7772400" cy="1470025"/>
          </a:xfrm>
        </p:spPr>
        <p:txBody>
          <a:bodyPr/>
          <a:lstStyle/>
          <a:p>
            <a:r>
              <a:rPr lang="ru-RU" dirty="0" smtClean="0"/>
              <a:t>Подготовка к ВПР</a:t>
            </a:r>
            <a:br>
              <a:rPr lang="ru-RU" dirty="0" smtClean="0"/>
            </a:br>
            <a:r>
              <a:rPr lang="ru-RU" dirty="0" smtClean="0"/>
              <a:t>Русский язык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Разминка 3.1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1. Какая  пара  слов  различается  одним звуком? </a:t>
            </a:r>
          </a:p>
          <a:p>
            <a:pPr marL="0" indent="0" algn="ctr">
              <a:buNone/>
            </a:pPr>
            <a:r>
              <a:rPr lang="ru-RU" dirty="0" smtClean="0"/>
              <a:t> 1) пруд – прут                    2) зуб-суп</a:t>
            </a:r>
          </a:p>
          <a:p>
            <a:pPr marL="0" indent="0" algn="ctr">
              <a:buNone/>
            </a:pPr>
            <a:r>
              <a:rPr lang="ru-RU" dirty="0" smtClean="0"/>
              <a:t>3) роза-коса</a:t>
            </a:r>
          </a:p>
          <a:p>
            <a:pPr marL="0" indent="0" algn="ctr">
              <a:buNone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 пруд – прут</a:t>
            </a:r>
          </a:p>
        </p:txBody>
      </p:sp>
    </p:spTree>
    <p:extLst>
      <p:ext uri="{BB962C8B-B14F-4D97-AF65-F5344CB8AC3E}">
        <p14:creationId xmlns:p14="http://schemas.microsoft.com/office/powerpoint/2010/main" val="846348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Разминка 3.1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2. Выдели в словах ударный слог.</a:t>
            </a:r>
          </a:p>
          <a:p>
            <a:pPr marL="0" indent="0" algn="ctr">
              <a:buNone/>
            </a:pPr>
            <a:r>
              <a:rPr lang="ru-RU" b="1" i="1" dirty="0" smtClean="0"/>
              <a:t>Каталог, библиотека, океан, щавель, овощи</a:t>
            </a:r>
          </a:p>
          <a:p>
            <a:pPr marL="0" indent="0" algn="ctr">
              <a:buNone/>
            </a:pPr>
            <a:endParaRPr lang="ru-RU" b="1" i="1" dirty="0" smtClean="0"/>
          </a:p>
          <a:p>
            <a:pPr marL="0" indent="0" algn="ctr">
              <a:buNone/>
            </a:pP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Каталог, библиотека, океан, щавель, овощи</a:t>
            </a:r>
          </a:p>
          <a:p>
            <a:pPr marL="0" indent="0" algn="ctr">
              <a:buNone/>
            </a:pPr>
            <a:endParaRPr lang="ru-RU" b="1" i="1" dirty="0"/>
          </a:p>
          <a:p>
            <a:pPr marL="0" indent="0" algn="ctr">
              <a:buNone/>
            </a:pPr>
            <a:endParaRPr lang="ru-RU" b="1" i="1" dirty="0" smtClean="0"/>
          </a:p>
          <a:p>
            <a:pPr marL="0" indent="0" algn="ctr">
              <a:buNone/>
            </a:pPr>
            <a:endParaRPr lang="ru-RU" b="1" i="1" dirty="0"/>
          </a:p>
        </p:txBody>
      </p:sp>
      <p:sp>
        <p:nvSpPr>
          <p:cNvPr id="4" name="Дуга 3"/>
          <p:cNvSpPr/>
          <p:nvPr/>
        </p:nvSpPr>
        <p:spPr>
          <a:xfrm rot="8129049">
            <a:off x="2169067" y="3690363"/>
            <a:ext cx="914400" cy="914400"/>
          </a:xfrm>
          <a:prstGeom prst="arc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Дуга 5"/>
          <p:cNvSpPr/>
          <p:nvPr/>
        </p:nvSpPr>
        <p:spPr>
          <a:xfrm rot="8129049">
            <a:off x="5049389" y="3690362"/>
            <a:ext cx="914400" cy="914400"/>
          </a:xfrm>
          <a:prstGeom prst="arc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уга 6"/>
          <p:cNvSpPr/>
          <p:nvPr/>
        </p:nvSpPr>
        <p:spPr>
          <a:xfrm rot="8129049">
            <a:off x="3462179" y="4323954"/>
            <a:ext cx="914400" cy="914400"/>
          </a:xfrm>
          <a:prstGeom prst="arc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Дуга 7"/>
          <p:cNvSpPr/>
          <p:nvPr/>
        </p:nvSpPr>
        <p:spPr>
          <a:xfrm rot="8129049">
            <a:off x="4491925" y="4373311"/>
            <a:ext cx="788248" cy="841615"/>
          </a:xfrm>
          <a:prstGeom prst="arc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Дуга 8"/>
          <p:cNvSpPr/>
          <p:nvPr/>
        </p:nvSpPr>
        <p:spPr>
          <a:xfrm rot="8129049">
            <a:off x="7425651" y="3732372"/>
            <a:ext cx="914400" cy="914400"/>
          </a:xfrm>
          <a:prstGeom prst="arc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247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Разминка 3.1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3. Выполни звуковую запись слова </a:t>
            </a:r>
            <a:r>
              <a:rPr lang="ru-RU" b="1" i="1" dirty="0" smtClean="0"/>
              <a:t>праздник</a:t>
            </a:r>
          </a:p>
          <a:p>
            <a:endParaRPr lang="ru-RU" b="1" i="1" dirty="0"/>
          </a:p>
          <a:p>
            <a:pPr marL="0" indent="0" algn="ctr">
              <a:buNone/>
            </a:pPr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ru-RU" sz="5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празн'ик</a:t>
            </a:r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</a:t>
            </a:r>
            <a:endParaRPr lang="ru-RU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92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Разминка 3.1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4. Какие согласные звуки входят в состав слова </a:t>
            </a:r>
            <a:r>
              <a:rPr lang="ru-RU" b="1" i="1" dirty="0" smtClean="0"/>
              <a:t>объяснишь?</a:t>
            </a:r>
            <a:r>
              <a:rPr lang="ru-RU" dirty="0" smtClean="0"/>
              <a:t> Запиши их в две группы по звонкости и глухости.</a:t>
            </a:r>
          </a:p>
          <a:p>
            <a:pPr marL="0" indent="0" algn="ctr">
              <a:buNone/>
            </a:pPr>
            <a:r>
              <a:rPr lang="ru-RU" dirty="0" smtClean="0"/>
              <a:t> </a:t>
            </a:r>
            <a:r>
              <a:rPr lang="ru-RU" sz="3600" b="1" dirty="0" smtClean="0"/>
              <a:t>1 группа [………]          2 группа [……….]</a:t>
            </a:r>
          </a:p>
          <a:p>
            <a:pPr marL="0" indent="0">
              <a:buNone/>
            </a:pPr>
            <a:endParaRPr lang="ru-RU" sz="3600" b="1" dirty="0" smtClean="0"/>
          </a:p>
          <a:p>
            <a:pPr marL="0" indent="0" algn="ctr">
              <a:buNone/>
            </a:pPr>
            <a:r>
              <a:rPr lang="ru-RU" sz="3600" dirty="0" smtClean="0"/>
              <a:t> </a:t>
            </a:r>
            <a:r>
              <a:rPr lang="ru-RU" sz="3600" b="1" dirty="0">
                <a:solidFill>
                  <a:srgbClr val="C00000"/>
                </a:solidFill>
              </a:rPr>
              <a:t>1 группа </a:t>
            </a:r>
            <a:r>
              <a:rPr lang="ru-RU" sz="4400" b="1" dirty="0" smtClean="0">
                <a:solidFill>
                  <a:srgbClr val="C00000"/>
                </a:solidFill>
              </a:rPr>
              <a:t>[</a:t>
            </a:r>
            <a:r>
              <a:rPr lang="ru-RU" sz="4400" b="1" dirty="0" err="1" smtClean="0">
                <a:solidFill>
                  <a:srgbClr val="C00000"/>
                </a:solidFill>
              </a:rPr>
              <a:t>б,й,н</a:t>
            </a:r>
            <a:r>
              <a:rPr lang="ru-RU" sz="4400" b="1" dirty="0" smtClean="0">
                <a:solidFill>
                  <a:srgbClr val="C00000"/>
                </a:solidFill>
              </a:rPr>
              <a:t>]</a:t>
            </a:r>
            <a:r>
              <a:rPr lang="ru-RU" sz="3600" b="1" dirty="0" smtClean="0">
                <a:solidFill>
                  <a:srgbClr val="C00000"/>
                </a:solidFill>
              </a:rPr>
              <a:t>          </a:t>
            </a:r>
          </a:p>
          <a:p>
            <a:pPr marL="0" indent="0" algn="ctr"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 2 </a:t>
            </a:r>
            <a:r>
              <a:rPr lang="ru-RU" sz="3600" b="1" dirty="0">
                <a:solidFill>
                  <a:srgbClr val="C00000"/>
                </a:solidFill>
              </a:rPr>
              <a:t>группа </a:t>
            </a:r>
            <a:r>
              <a:rPr lang="ru-RU" sz="4800" b="1" dirty="0" smtClean="0">
                <a:solidFill>
                  <a:srgbClr val="C00000"/>
                </a:solidFill>
              </a:rPr>
              <a:t>[</a:t>
            </a:r>
            <a:r>
              <a:rPr lang="ru-RU" sz="4800" b="1" dirty="0" err="1" smtClean="0">
                <a:solidFill>
                  <a:srgbClr val="C00000"/>
                </a:solidFill>
              </a:rPr>
              <a:t>с,ш</a:t>
            </a:r>
            <a:r>
              <a:rPr lang="ru-RU" sz="4800" b="1" dirty="0" smtClean="0">
                <a:solidFill>
                  <a:srgbClr val="C00000"/>
                </a:solidFill>
              </a:rPr>
              <a:t>]</a:t>
            </a:r>
            <a:endParaRPr lang="ru-RU" sz="4800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ru-RU" sz="3600" b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5150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Разминка 3.1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5. Составить картотеку для библиотеки. Записать фамилии писателей в нужной последовательности. </a:t>
            </a:r>
          </a:p>
          <a:p>
            <a:pPr marL="0" indent="0">
              <a:buNone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</a:t>
            </a:r>
            <a:r>
              <a:rPr lang="ru-RU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Н.Носов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И.Бунин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С.Маршак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В.Бианки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Л.Толстой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0" indent="0">
              <a:buNone/>
            </a:pP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</a:t>
            </a:r>
            <a:r>
              <a:rPr lang="ru-RU" sz="40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В.Бианки</a:t>
            </a:r>
            <a:r>
              <a:rPr lang="ru-RU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40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И.Бунин</a:t>
            </a:r>
            <a:r>
              <a:rPr lang="ru-RU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40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С.Маршак</a:t>
            </a:r>
            <a:r>
              <a:rPr lang="ru-RU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40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Н.Носов</a:t>
            </a:r>
            <a:r>
              <a:rPr lang="ru-RU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40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Л.Толстой</a:t>
            </a:r>
            <a:r>
              <a:rPr lang="ru-RU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4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57663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7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7</Template>
  <TotalTime>18</TotalTime>
  <Words>152</Words>
  <Application>Microsoft Office PowerPoint</Application>
  <PresentationFormat>Экран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7</vt:lpstr>
      <vt:lpstr>Подготовка к ВПР Русский язык</vt:lpstr>
      <vt:lpstr>Разминка 3.1</vt:lpstr>
      <vt:lpstr>Разминка 3.1</vt:lpstr>
      <vt:lpstr>Разминка 3.1</vt:lpstr>
      <vt:lpstr>Разминка 3.1</vt:lpstr>
      <vt:lpstr>Разминка 3.1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ВПР Русский язык</dc:title>
  <dc:creator>Роман</dc:creator>
  <cp:lastModifiedBy>Роман</cp:lastModifiedBy>
  <cp:revision>2</cp:revision>
  <dcterms:created xsi:type="dcterms:W3CDTF">2017-01-17T16:47:57Z</dcterms:created>
  <dcterms:modified xsi:type="dcterms:W3CDTF">2017-01-17T17:06:49Z</dcterms:modified>
</cp:coreProperties>
</file>