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56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354C-561E-424B-8890-A31E3EEC7564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7049-3401-4860-92CD-282350293DC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354C-561E-424B-8890-A31E3EEC7564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7049-3401-4860-92CD-282350293D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354C-561E-424B-8890-A31E3EEC7564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7049-3401-4860-92CD-282350293D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354C-561E-424B-8890-A31E3EEC7564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7049-3401-4860-92CD-282350293DC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354C-561E-424B-8890-A31E3EEC7564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7049-3401-4860-92CD-282350293D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354C-561E-424B-8890-A31E3EEC7564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7049-3401-4860-92CD-282350293DC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354C-561E-424B-8890-A31E3EEC7564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7049-3401-4860-92CD-282350293DC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354C-561E-424B-8890-A31E3EEC7564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7049-3401-4860-92CD-282350293D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354C-561E-424B-8890-A31E3EEC7564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7049-3401-4860-92CD-282350293D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354C-561E-424B-8890-A31E3EEC7564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7049-3401-4860-92CD-282350293D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354C-561E-424B-8890-A31E3EEC7564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7049-3401-4860-92CD-282350293DC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BD6354C-561E-424B-8890-A31E3EEC7564}" type="datetimeFigureOut">
              <a:rPr lang="ru-RU" smtClean="0"/>
              <a:t>18.12.2015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9A47049-3401-4860-92CD-282350293DC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qwe\Documents\к игре\romeo-and-juliet-1-7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848866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920880" cy="5348913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 smtClean="0"/>
              <a:t>Взаимопроникновение </a:t>
            </a:r>
            <a:r>
              <a:rPr lang="ru-RU" sz="4800" dirty="0"/>
              <a:t>легкой и серьезной </a:t>
            </a:r>
            <a:r>
              <a:rPr lang="ru-RU" sz="4800" dirty="0" smtClean="0"/>
              <a:t>музыки существует.</a:t>
            </a:r>
            <a:br>
              <a:rPr lang="ru-RU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8000" dirty="0">
                <a:solidFill>
                  <a:srgbClr val="F14124"/>
                </a:solidFill>
              </a:rPr>
              <a:t>ВЕРНО!</a:t>
            </a:r>
            <a:r>
              <a:rPr lang="ru-RU" sz="8000" dirty="0" smtClean="0">
                <a:solidFill>
                  <a:schemeClr val="accent6"/>
                </a:solidFill>
              </a:rPr>
              <a:t>                   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608369369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4054154" cy="56588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000000"/>
                </a:solidFill>
                <a:latin typeface="Arial"/>
              </a:rPr>
              <a:t>«Есть такая закономерность: человек, знающий, любящий и понимающий серьезную музыку, обычно ценит и прелесть легкой музыки, всегда умеет при этом отличить хорошее от плохого.» </a:t>
            </a:r>
            <a:endParaRPr lang="ru-RU" sz="2800" dirty="0" smtClean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0000"/>
                </a:solidFill>
                <a:latin typeface="Arial"/>
              </a:rPr>
              <a:t>         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0000"/>
                </a:solidFill>
                <a:latin typeface="Arial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Arial"/>
              </a:rPr>
              <a:t>       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67944" y="4464420"/>
            <a:ext cx="4521874" cy="1412851"/>
          </a:xfrm>
        </p:spPr>
        <p:txBody>
          <a:bodyPr/>
          <a:lstStyle/>
          <a:p>
            <a:pPr marL="0" indent="0">
              <a:buNone/>
            </a:pPr>
            <a:r>
              <a:rPr lang="ru-RU" sz="2800" b="0" dirty="0">
                <a:solidFill>
                  <a:srgbClr val="000000"/>
                </a:solidFill>
                <a:effectLst/>
                <a:latin typeface="Arial"/>
                <a:ea typeface="+mn-ea"/>
                <a:cs typeface="+mn-cs"/>
              </a:rPr>
              <a:t>Д.Б. </a:t>
            </a:r>
            <a:r>
              <a:rPr lang="ru-RU" sz="2800" b="0" dirty="0" err="1">
                <a:solidFill>
                  <a:srgbClr val="000000"/>
                </a:solidFill>
                <a:effectLst/>
                <a:latin typeface="Arial"/>
                <a:ea typeface="+mn-ea"/>
                <a:cs typeface="+mn-cs"/>
              </a:rPr>
              <a:t>Кабалевский</a:t>
            </a:r>
            <a:endParaRPr lang="ru-RU" dirty="0"/>
          </a:p>
        </p:txBody>
      </p:sp>
      <p:pic>
        <p:nvPicPr>
          <p:cNvPr id="5122" name="Picture 2" descr="http://s011.radikal.ru/i316/1208/46/299f18f665c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9" b="6549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3101421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5052546"/>
            <a:ext cx="5637010" cy="7363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2857"/>
            <a:ext cx="7237357" cy="201622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ru-RU" sz="4000" dirty="0" smtClean="0"/>
              <a:t>Взаимопроникновение легкой и серьезной музыки</a:t>
            </a:r>
            <a:endParaRPr lang="ru-RU" sz="4000" dirty="0"/>
          </a:p>
        </p:txBody>
      </p:sp>
      <p:pic>
        <p:nvPicPr>
          <p:cNvPr id="1026" name="Picture 2" descr="http://www.playcast.ru/uploads/2014/09/03/971780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869160"/>
            <a:ext cx="1524000" cy="1143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710977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673" y="152400"/>
            <a:ext cx="8814823" cy="300643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Подтвердить или опровергнуть высказывание о взаимопроникновении легкой и серьёзной музыки.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106619"/>
            <a:ext cx="2304256" cy="211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43892"/>
            <a:ext cx="2666181" cy="2037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8279042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260649"/>
            <a:ext cx="5966666" cy="86409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Характер музыки: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8873" y="1094508"/>
            <a:ext cx="7994072" cy="5250873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3600" dirty="0" smtClean="0"/>
              <a:t>жизнерадостная;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3600" dirty="0"/>
              <a:t>п</a:t>
            </a:r>
            <a:r>
              <a:rPr lang="ru-RU" sz="3600" dirty="0" smtClean="0"/>
              <a:t>ечальная;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3600" dirty="0"/>
              <a:t>з</a:t>
            </a:r>
            <a:r>
              <a:rPr lang="ru-RU" sz="3600" dirty="0" smtClean="0"/>
              <a:t>аунывная;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3600" dirty="0"/>
              <a:t>г</a:t>
            </a:r>
            <a:r>
              <a:rPr lang="ru-RU" sz="3600" dirty="0" smtClean="0"/>
              <a:t>рубая;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3600" dirty="0"/>
              <a:t>п</a:t>
            </a:r>
            <a:r>
              <a:rPr lang="ru-RU" sz="3600" dirty="0" smtClean="0"/>
              <a:t>лавная;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3600" dirty="0"/>
              <a:t>р</a:t>
            </a:r>
            <a:r>
              <a:rPr lang="ru-RU" sz="3600" dirty="0" smtClean="0"/>
              <a:t>езкая;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3600" dirty="0"/>
              <a:t>и</a:t>
            </a:r>
            <a:r>
              <a:rPr lang="ru-RU" sz="3600" dirty="0" smtClean="0"/>
              <a:t>гривая;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3600" dirty="0" smtClean="0"/>
              <a:t>шутливая.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4181480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5" y="207819"/>
            <a:ext cx="5966666" cy="141316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Содержание музыки: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7" y="1537854"/>
            <a:ext cx="7864687" cy="4765963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3600" dirty="0"/>
              <a:t>о</a:t>
            </a:r>
            <a:r>
              <a:rPr lang="ru-RU" sz="3600" dirty="0" smtClean="0"/>
              <a:t> любви;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3600" dirty="0" smtClean="0"/>
              <a:t>о борьбе;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3600" dirty="0" smtClean="0"/>
              <a:t>о судьбе;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3600" dirty="0"/>
              <a:t>о</a:t>
            </a:r>
            <a:r>
              <a:rPr lang="ru-RU" sz="3600" dirty="0" smtClean="0"/>
              <a:t> смерти;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3600" dirty="0"/>
              <a:t>о</a:t>
            </a:r>
            <a:r>
              <a:rPr lang="ru-RU" sz="3600" dirty="0" smtClean="0"/>
              <a:t> счастье;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3600" dirty="0"/>
              <a:t>о</a:t>
            </a:r>
            <a:r>
              <a:rPr lang="ru-RU" sz="3600" dirty="0" smtClean="0"/>
              <a:t> горе;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3600" dirty="0"/>
              <a:t>о</a:t>
            </a:r>
            <a:r>
              <a:rPr lang="ru-RU" sz="3600" dirty="0" smtClean="0"/>
              <a:t> победе.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66987087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391401" cy="6065409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dirty="0" smtClean="0"/>
              <a:t>«</a:t>
            </a:r>
            <a:r>
              <a:rPr lang="ru-RU" sz="8000" dirty="0" smtClean="0"/>
              <a:t>Для жизни»</a:t>
            </a:r>
            <a:br>
              <a:rPr lang="ru-RU" sz="8000" dirty="0" smtClean="0"/>
            </a:b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 smtClean="0"/>
              <a:t>«О жизни»</a:t>
            </a:r>
            <a:r>
              <a:rPr lang="ru-RU" sz="8000" dirty="0"/>
              <a:t/>
            </a:r>
            <a:br>
              <a:rPr lang="ru-RU" sz="8000" dirty="0"/>
            </a:b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43176817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180109"/>
            <a:ext cx="6624735" cy="6359236"/>
          </a:xfrm>
        </p:spPr>
        <p:txBody>
          <a:bodyPr anchor="ctr"/>
          <a:lstStyle/>
          <a:p>
            <a:pPr marL="0" indent="0" algn="l">
              <a:buNone/>
            </a:pPr>
            <a:r>
              <a:rPr lang="ru-RU" sz="4000" dirty="0"/>
              <a:t>ж</a:t>
            </a:r>
            <a:r>
              <a:rPr lang="ru-RU" sz="4000" dirty="0" smtClean="0"/>
              <a:t>изнь</a:t>
            </a:r>
            <a:br>
              <a:rPr lang="ru-RU" sz="4000" dirty="0" smtClean="0"/>
            </a:br>
            <a:r>
              <a:rPr lang="ru-RU" sz="4000" dirty="0" smtClean="0"/>
              <a:t>смерть</a:t>
            </a:r>
            <a:br>
              <a:rPr lang="ru-RU" sz="4000" dirty="0" smtClean="0"/>
            </a:br>
            <a:r>
              <a:rPr lang="ru-RU" sz="4000" dirty="0" smtClean="0"/>
              <a:t>родина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вражда</a:t>
            </a:r>
            <a:br>
              <a:rPr lang="ru-RU" sz="4000" dirty="0" smtClean="0"/>
            </a:br>
            <a:r>
              <a:rPr lang="ru-RU" sz="4000" dirty="0" smtClean="0"/>
              <a:t>семья</a:t>
            </a:r>
            <a:br>
              <a:rPr lang="ru-RU" sz="4000" dirty="0" smtClean="0"/>
            </a:br>
            <a:r>
              <a:rPr lang="ru-RU" sz="4000" dirty="0" smtClean="0"/>
              <a:t>свобода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рождение</a:t>
            </a:r>
            <a:br>
              <a:rPr lang="ru-RU" sz="4000" dirty="0" smtClean="0"/>
            </a:br>
            <a:r>
              <a:rPr lang="ru-RU" sz="4000" dirty="0" smtClean="0"/>
              <a:t>любовь</a:t>
            </a:r>
            <a:br>
              <a:rPr lang="ru-RU" sz="4000" dirty="0" smtClean="0"/>
            </a:br>
            <a:r>
              <a:rPr lang="ru-RU" sz="4000" dirty="0" smtClean="0"/>
              <a:t>дети</a:t>
            </a:r>
            <a:br>
              <a:rPr lang="ru-RU" sz="4000" dirty="0" smtClean="0"/>
            </a:br>
            <a:r>
              <a:rPr lang="ru-RU" sz="4000" dirty="0" smtClean="0"/>
              <a:t>вера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28037961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qwe\Documents\к игре\desktopwallpapers.org.ua-7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514" y="2302890"/>
            <a:ext cx="3697560" cy="265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165" y="83128"/>
            <a:ext cx="2679896" cy="243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10" y="4799930"/>
            <a:ext cx="2807804" cy="1973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927" y="4792418"/>
            <a:ext cx="2574134" cy="1976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14" y="83128"/>
            <a:ext cx="3638057" cy="221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5808069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033195" y="55417"/>
            <a:ext cx="5966666" cy="4571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19" y="83126"/>
            <a:ext cx="8726225" cy="6622473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200" dirty="0" smtClean="0"/>
              <a:t>П. И. Чайковский. Балет «Щелкунчик». Па-де-де.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200" dirty="0" smtClean="0"/>
              <a:t>Ф. Шуберт. «Аве Мария».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200" dirty="0" smtClean="0"/>
              <a:t>Н. Рота. Музыка из фильма «Ромео и </a:t>
            </a:r>
            <a:r>
              <a:rPr lang="ru-RU" sz="3200" dirty="0"/>
              <a:t>Д</a:t>
            </a:r>
            <a:r>
              <a:rPr lang="ru-RU" sz="3200" dirty="0" smtClean="0"/>
              <a:t>жульетта».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n-US" sz="3200" dirty="0" smtClean="0"/>
              <a:t>Queen. </a:t>
            </a:r>
            <a:r>
              <a:rPr lang="ru-RU" sz="3200" dirty="0" smtClean="0"/>
              <a:t>«</a:t>
            </a:r>
            <a:r>
              <a:rPr lang="en-US" sz="3200" dirty="0" smtClean="0"/>
              <a:t>We will rock you</a:t>
            </a:r>
            <a:r>
              <a:rPr lang="ru-RU" sz="3200" dirty="0" smtClean="0"/>
              <a:t>».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200" dirty="0" smtClean="0"/>
              <a:t>Ж. </a:t>
            </a:r>
            <a:r>
              <a:rPr lang="ru-RU" sz="3200" dirty="0" err="1" smtClean="0"/>
              <a:t>Пресгурвик</a:t>
            </a:r>
            <a:r>
              <a:rPr lang="ru-RU" sz="3200" dirty="0" smtClean="0"/>
              <a:t>. Мюзикл «Ромео и Джульетта». Смерть Ромео.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200" dirty="0" smtClean="0"/>
              <a:t>С. С. Прокофьев. Балет «Ромео и Джульетта». </a:t>
            </a:r>
            <a:r>
              <a:rPr lang="ru-RU" sz="3200" dirty="0" err="1" smtClean="0"/>
              <a:t>Монтеки</a:t>
            </a:r>
            <a:r>
              <a:rPr lang="ru-RU" sz="3200" dirty="0" smtClean="0"/>
              <a:t> и </a:t>
            </a:r>
            <a:r>
              <a:rPr lang="ru-RU" sz="3200" dirty="0" err="1" smtClean="0"/>
              <a:t>Капулетти</a:t>
            </a:r>
            <a:r>
              <a:rPr lang="ru-RU" sz="3200" dirty="0" smtClean="0"/>
              <a:t>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200" dirty="0" smtClean="0"/>
              <a:t>М. </a:t>
            </a:r>
            <a:r>
              <a:rPr lang="ru-RU" sz="3200" dirty="0" err="1" smtClean="0"/>
              <a:t>Шерифович</a:t>
            </a:r>
            <a:r>
              <a:rPr lang="ru-RU" sz="3200" dirty="0" smtClean="0"/>
              <a:t>. «Молитва».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ru-RU" sz="3200" dirty="0" smtClean="0"/>
              <a:t>В. А. Моцарт. Реквием. «Лакримоза».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629807367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224</TotalTime>
  <Words>194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Взаимопроникновение легкой и серьезной музыки</vt:lpstr>
      <vt:lpstr>Подтвердить или опровергнуть высказывание о взаимопроникновении легкой и серьёзной музыки. </vt:lpstr>
      <vt:lpstr>Характер музыки:</vt:lpstr>
      <vt:lpstr>Содержание музыки:</vt:lpstr>
      <vt:lpstr>«Для жизни»  «О жизни» </vt:lpstr>
      <vt:lpstr>жизнь смерть родина вражда семья свобода  рождение любовь дети вера</vt:lpstr>
      <vt:lpstr>Презентация PowerPoint</vt:lpstr>
      <vt:lpstr>Презентация PowerPoint</vt:lpstr>
      <vt:lpstr>Взаимопроникновение легкой и серьезной музыки существует.  ВЕРНО!                   </vt:lpstr>
      <vt:lpstr>Д.Б. Кабалевский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Взаимопроникновение легкой и серьезной музыки</dc:title>
  <dc:creator>qwe</dc:creator>
  <cp:lastModifiedBy>qwe</cp:lastModifiedBy>
  <cp:revision>20</cp:revision>
  <dcterms:created xsi:type="dcterms:W3CDTF">2015-12-15T16:18:13Z</dcterms:created>
  <dcterms:modified xsi:type="dcterms:W3CDTF">2015-12-18T15:29:24Z</dcterms:modified>
</cp:coreProperties>
</file>