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tags/tag27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Default Extension="wav" ContentType="audio/wav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slideLayouts/slideLayout10.xml" ContentType="application/vnd.openxmlformats-officedocument.presentationml.slideLayout+xml"/>
  <Default Extension="gif" ContentType="image/gif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media/audio11.wav" ContentType="audio/x-wav"/>
  <Override PartName="/ppt/tags/tag13.xml" ContentType="application/vnd.openxmlformats-officedocument.presentationml.tags+xml"/>
  <Override PartName="/ppt/tags/tag22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98" r:id="rId2"/>
    <p:sldId id="294" r:id="rId3"/>
    <p:sldId id="257" r:id="rId4"/>
    <p:sldId id="258" r:id="rId5"/>
    <p:sldId id="259" r:id="rId6"/>
    <p:sldId id="279" r:id="rId7"/>
    <p:sldId id="295" r:id="rId8"/>
    <p:sldId id="260" r:id="rId9"/>
    <p:sldId id="261" r:id="rId10"/>
    <p:sldId id="262" r:id="rId11"/>
    <p:sldId id="264" r:id="rId12"/>
    <p:sldId id="265" r:id="rId13"/>
    <p:sldId id="278" r:id="rId14"/>
    <p:sldId id="297" r:id="rId15"/>
    <p:sldId id="296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pos="3840" userDrawn="1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CC0066"/>
    <a:srgbClr val="CC0099"/>
    <a:srgbClr val="CC99FF"/>
    <a:srgbClr val="0099CC"/>
    <a:srgbClr val="008000"/>
    <a:srgbClr val="FF6699"/>
    <a:srgbClr val="C0C0C0"/>
    <a:srgbClr val="808080"/>
    <a:srgbClr val="66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805" autoAdjust="0"/>
  </p:normalViewPr>
  <p:slideViewPr>
    <p:cSldViewPr snapToGrid="0">
      <p:cViewPr varScale="1">
        <p:scale>
          <a:sx n="72" d="100"/>
          <a:sy n="72" d="100"/>
        </p:scale>
        <p:origin x="-780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62237A-B046-409F-99EA-9082D7A72AF0}" type="datetimeFigureOut">
              <a:rPr lang="ru-RU" smtClean="0"/>
              <a:pPr/>
              <a:t>01.07.2020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B9F104-FC4E-4108-B40D-1869BD6286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725980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9F104-FC4E-4108-B40D-1869BD628653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858624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9F104-FC4E-4108-B40D-1869BD628653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916769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DDA0-9B68-4F96-9552-A94D30059FDF}" type="datetimeFigureOut">
              <a:rPr lang="ru-RU" smtClean="0"/>
              <a:pPr/>
              <a:t>01.07.2020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FE930-5480-495D-A306-6C3F63F53D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4152322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DDA0-9B68-4F96-9552-A94D30059FDF}" type="datetimeFigureOut">
              <a:rPr lang="ru-RU" smtClean="0"/>
              <a:pPr/>
              <a:t>01.07.2020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FE930-5480-495D-A306-6C3F63F53D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4420430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DDA0-9B68-4F96-9552-A94D30059FDF}" type="datetimeFigureOut">
              <a:rPr lang="ru-RU" smtClean="0"/>
              <a:pPr/>
              <a:t>01.07.2020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FE930-5480-495D-A306-6C3F63F53D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722107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DDA0-9B68-4F96-9552-A94D30059FDF}" type="datetimeFigureOut">
              <a:rPr lang="ru-RU" smtClean="0"/>
              <a:pPr/>
              <a:t>01.07.2020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FE930-5480-495D-A306-6C3F63F53D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3944772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DDA0-9B68-4F96-9552-A94D30059FDF}" type="datetimeFigureOut">
              <a:rPr lang="ru-RU" smtClean="0"/>
              <a:pPr/>
              <a:t>01.07.2020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FE930-5480-495D-A306-6C3F63F53D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262405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DDA0-9B68-4F96-9552-A94D30059FDF}" type="datetimeFigureOut">
              <a:rPr lang="ru-RU" smtClean="0"/>
              <a:pPr/>
              <a:t>01.07.2020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FE930-5480-495D-A306-6C3F63F53D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8211978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DDA0-9B68-4F96-9552-A94D30059FDF}" type="datetimeFigureOut">
              <a:rPr lang="ru-RU" smtClean="0"/>
              <a:pPr/>
              <a:t>01.07.2020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FE930-5480-495D-A306-6C3F63F53D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8975560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DDA0-9B68-4F96-9552-A94D30059FDF}" type="datetimeFigureOut">
              <a:rPr lang="ru-RU" smtClean="0"/>
              <a:pPr/>
              <a:t>01.07.2020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FE930-5480-495D-A306-6C3F63F53D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923338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DDA0-9B68-4F96-9552-A94D30059FDF}" type="datetimeFigureOut">
              <a:rPr lang="ru-RU" smtClean="0"/>
              <a:pPr/>
              <a:t>01.07.2020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FE930-5480-495D-A306-6C3F63F53D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4357931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DDA0-9B68-4F96-9552-A94D30059FDF}" type="datetimeFigureOut">
              <a:rPr lang="ru-RU" smtClean="0"/>
              <a:pPr/>
              <a:t>01.07.2020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FE930-5480-495D-A306-6C3F63F53D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447266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DDA0-9B68-4F96-9552-A94D30059FDF}" type="datetimeFigureOut">
              <a:rPr lang="ru-RU" smtClean="0"/>
              <a:pPr/>
              <a:t>01.07.2020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FE930-5480-495D-A306-6C3F63F53D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483648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42DDA0-9B68-4F96-9552-A94D30059FDF}" type="datetimeFigureOut">
              <a:rPr lang="ru-RU" smtClean="0"/>
              <a:pPr/>
              <a:t>01.07.2020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FE930-5480-495D-A306-6C3F63F53D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02323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audio" Target="../media/audio1.wav"/><Relationship Id="rId7" Type="http://schemas.openxmlformats.org/officeDocument/2006/relationships/image" Target="../media/image3.gi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Relationship Id="rId6" Type="http://schemas.openxmlformats.org/officeDocument/2006/relationships/image" Target="../media/image4.gif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Relationship Id="rId6" Type="http://schemas.openxmlformats.org/officeDocument/2006/relationships/image" Target="../media/image15.gif"/><Relationship Id="rId5" Type="http://schemas.openxmlformats.org/officeDocument/2006/relationships/image" Target="../media/image3.gif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gi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Relationship Id="rId6" Type="http://schemas.openxmlformats.org/officeDocument/2006/relationships/image" Target="../media/image3.gif"/><Relationship Id="rId5" Type="http://schemas.openxmlformats.org/officeDocument/2006/relationships/image" Target="../media/image19.jpeg"/><Relationship Id="rId4" Type="http://schemas.openxmlformats.org/officeDocument/2006/relationships/audio" Target="../media/audio1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23.gi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Relationship Id="rId6" Type="http://schemas.openxmlformats.org/officeDocument/2006/relationships/image" Target="../media/image22.gif"/><Relationship Id="rId5" Type="http://schemas.openxmlformats.org/officeDocument/2006/relationships/image" Target="../media/image21.gif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27.gi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Relationship Id="rId6" Type="http://schemas.openxmlformats.org/officeDocument/2006/relationships/image" Target="../media/image26.gif"/><Relationship Id="rId5" Type="http://schemas.openxmlformats.org/officeDocument/2006/relationships/image" Target="../media/image25.gif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gif"/><Relationship Id="rId3" Type="http://schemas.openxmlformats.org/officeDocument/2006/relationships/audio" Target="../media/audio1.wav"/><Relationship Id="rId7" Type="http://schemas.openxmlformats.org/officeDocument/2006/relationships/image" Target="../media/image31.gi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Relationship Id="rId6" Type="http://schemas.openxmlformats.org/officeDocument/2006/relationships/image" Target="../media/image30.gif"/><Relationship Id="rId5" Type="http://schemas.openxmlformats.org/officeDocument/2006/relationships/image" Target="../media/image29.gif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.xml"/><Relationship Id="rId6" Type="http://schemas.openxmlformats.org/officeDocument/2006/relationships/image" Target="../media/image7.gif"/><Relationship Id="rId5" Type="http://schemas.openxmlformats.org/officeDocument/2006/relationships/image" Target="../media/image3.gif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7.xml"/><Relationship Id="rId6" Type="http://schemas.openxmlformats.org/officeDocument/2006/relationships/image" Target="../media/image7.gif"/><Relationship Id="rId5" Type="http://schemas.openxmlformats.org/officeDocument/2006/relationships/image" Target="../media/image3.gif"/><Relationship Id="rId4" Type="http://schemas.openxmlformats.org/officeDocument/2006/relationships/image" Target="../media/image3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8.xml"/><Relationship Id="rId5" Type="http://schemas.openxmlformats.org/officeDocument/2006/relationships/image" Target="../media/image8.png"/><Relationship Id="rId4" Type="http://schemas.openxmlformats.org/officeDocument/2006/relationships/image" Target="../media/image3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9.xml"/><Relationship Id="rId6" Type="http://schemas.openxmlformats.org/officeDocument/2006/relationships/image" Target="../media/image3.gif"/><Relationship Id="rId5" Type="http://schemas.openxmlformats.org/officeDocument/2006/relationships/image" Target="../media/image7.gif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0.xml"/><Relationship Id="rId6" Type="http://schemas.openxmlformats.org/officeDocument/2006/relationships/image" Target="../media/image8.png"/><Relationship Id="rId5" Type="http://schemas.openxmlformats.org/officeDocument/2006/relationships/image" Target="../media/image3.gif"/><Relationship Id="rId4" Type="http://schemas.openxmlformats.org/officeDocument/2006/relationships/image" Target="../media/image3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1.xml"/><Relationship Id="rId6" Type="http://schemas.openxmlformats.org/officeDocument/2006/relationships/image" Target="../media/image15.gif"/><Relationship Id="rId5" Type="http://schemas.openxmlformats.org/officeDocument/2006/relationships/image" Target="../media/image3.gif"/><Relationship Id="rId4" Type="http://schemas.openxmlformats.org/officeDocument/2006/relationships/image" Target="../media/image3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2.xml"/><Relationship Id="rId6" Type="http://schemas.openxmlformats.org/officeDocument/2006/relationships/image" Target="../media/image7.gif"/><Relationship Id="rId5" Type="http://schemas.openxmlformats.org/officeDocument/2006/relationships/image" Target="../media/image3.gif"/><Relationship Id="rId4" Type="http://schemas.openxmlformats.org/officeDocument/2006/relationships/image" Target="../media/image3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3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40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5.gi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4.xml"/><Relationship Id="rId6" Type="http://schemas.openxmlformats.org/officeDocument/2006/relationships/image" Target="../media/image3.gif"/><Relationship Id="rId5" Type="http://schemas.openxmlformats.org/officeDocument/2006/relationships/image" Target="../media/image41.jpeg"/><Relationship Id="rId4" Type="http://schemas.openxmlformats.org/officeDocument/2006/relationships/audio" Target="../media/audio1.wav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5.xml"/><Relationship Id="rId4" Type="http://schemas.openxmlformats.org/officeDocument/2006/relationships/image" Target="../media/image4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46.gi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6.xml"/><Relationship Id="rId6" Type="http://schemas.openxmlformats.org/officeDocument/2006/relationships/image" Target="../media/image45.gif"/><Relationship Id="rId5" Type="http://schemas.openxmlformats.org/officeDocument/2006/relationships/image" Target="../media/image44.gif"/><Relationship Id="rId4" Type="http://schemas.openxmlformats.org/officeDocument/2006/relationships/image" Target="../media/image4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7.xml"/><Relationship Id="rId5" Type="http://schemas.openxmlformats.org/officeDocument/2006/relationships/image" Target="../media/image8.png"/><Relationship Id="rId4" Type="http://schemas.openxmlformats.org/officeDocument/2006/relationships/image" Target="../media/image47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audio" Target="../media/audio11.wav"/><Relationship Id="rId3" Type="http://schemas.openxmlformats.org/officeDocument/2006/relationships/audio" Target="../media/audio1.wav"/><Relationship Id="rId7" Type="http://schemas.openxmlformats.org/officeDocument/2006/relationships/image" Target="../media/image7.gi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8.xml"/><Relationship Id="rId6" Type="http://schemas.openxmlformats.org/officeDocument/2006/relationships/image" Target="../media/image15.gif"/><Relationship Id="rId5" Type="http://schemas.openxmlformats.org/officeDocument/2006/relationships/image" Target="../media/image3.gif"/><Relationship Id="rId4" Type="http://schemas.openxmlformats.org/officeDocument/2006/relationships/image" Target="../media/image4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6" Type="http://schemas.openxmlformats.org/officeDocument/2006/relationships/image" Target="../media/image3.gif"/><Relationship Id="rId5" Type="http://schemas.openxmlformats.org/officeDocument/2006/relationships/image" Target="../media/image7.gif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6" Type="http://schemas.openxmlformats.org/officeDocument/2006/relationships/image" Target="../media/image7.gif"/><Relationship Id="rId5" Type="http://schemas.openxmlformats.org/officeDocument/2006/relationships/image" Target="../media/image3.gif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6" Type="http://schemas.openxmlformats.org/officeDocument/2006/relationships/image" Target="../media/image3.gif"/><Relationship Id="rId5" Type="http://schemas.openxmlformats.org/officeDocument/2006/relationships/image" Target="../media/image7.gif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6" Type="http://schemas.openxmlformats.org/officeDocument/2006/relationships/image" Target="../media/image15.gif"/><Relationship Id="rId5" Type="http://schemas.openxmlformats.org/officeDocument/2006/relationships/image" Target="../media/image3.gif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78642" y="2161113"/>
            <a:ext cx="5447489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CC0066"/>
                </a:solidFill>
              </a:rPr>
              <a:t>В гостях у сказки</a:t>
            </a:r>
          </a:p>
          <a:p>
            <a:pPr algn="ctr"/>
            <a:endParaRPr lang="ru-RU" b="1" i="1" dirty="0">
              <a:solidFill>
                <a:srgbClr val="CC0066"/>
              </a:solidFill>
            </a:endParaRPr>
          </a:p>
          <a:p>
            <a:pPr algn="ctr"/>
            <a:r>
              <a:rPr lang="ru-RU" sz="4800" b="1" i="1" dirty="0" smtClean="0">
                <a:solidFill>
                  <a:srgbClr val="CC0066"/>
                </a:solidFill>
              </a:rPr>
              <a:t>Викторина</a:t>
            </a:r>
            <a:endParaRPr lang="ru-RU" sz="4800" b="1" i="1" dirty="0">
              <a:solidFill>
                <a:srgbClr val="CC0066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04952826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9616">
        <p15:prstTrans prst="peelOff"/>
      </p:transition>
    </mc:Choice>
    <mc:Fallback>
      <p:transition spd="slow" advTm="961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02195" y="1171271"/>
            <a:ext cx="3872520" cy="38725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5226908" y="568411"/>
            <a:ext cx="604745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Мальчик с гусями летал в поднебесье.</a:t>
            </a:r>
          </a:p>
          <a:p>
            <a:r>
              <a:rPr lang="ru-RU" sz="3200" b="1" i="1" dirty="0" smtClean="0"/>
              <a:t>Как мальчика звали? Скажите все вместе!</a:t>
            </a:r>
            <a:endParaRPr lang="ru-RU" sz="3200" b="1" i="1" dirty="0"/>
          </a:p>
          <a:p>
            <a:r>
              <a:rPr lang="ru-RU" sz="3200" b="1" i="1" dirty="0" smtClean="0"/>
              <a:t>А как сказка называется?</a:t>
            </a:r>
            <a:endParaRPr lang="ru-RU" sz="3200" b="1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64877" y="3672191"/>
            <a:ext cx="3810000" cy="27432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815546" y="5572897"/>
            <a:ext cx="51404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/>
              <a:t>«Гуси-лебеди»</a:t>
            </a:r>
            <a:endParaRPr lang="ru-RU" sz="3600" b="1" i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84595" y="4682836"/>
            <a:ext cx="1775822" cy="184685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1699" y="133046"/>
            <a:ext cx="1171575" cy="103822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139365" y="205529"/>
            <a:ext cx="1904762" cy="190476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4032072121"/>
      </p:ext>
    </p:extLst>
  </p:cSld>
  <p:clrMapOvr>
    <a:masterClrMapping/>
  </p:clrMapOvr>
  <p:transition spd="slow">
    <p:fad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56115" y="281190"/>
            <a:ext cx="4473962" cy="44739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747132" y="1583473"/>
            <a:ext cx="4917687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Ой Лиса, Лиса, Лиса</a:t>
            </a:r>
          </a:p>
          <a:p>
            <a:r>
              <a:rPr lang="ru-RU" sz="3200" b="1" i="1" dirty="0" smtClean="0"/>
              <a:t>Хитрая плутовка.</a:t>
            </a:r>
          </a:p>
          <a:p>
            <a:r>
              <a:rPr lang="ru-RU" sz="3200" b="1" i="1" dirty="0" smtClean="0"/>
              <a:t>Пела песенку она очень, </a:t>
            </a:r>
            <a:r>
              <a:rPr lang="ru-RU" sz="3200" b="1" i="1" dirty="0"/>
              <a:t>о</a:t>
            </a:r>
            <a:r>
              <a:rPr lang="ru-RU" sz="3200" b="1" i="1" dirty="0" smtClean="0"/>
              <a:t>чень звонко:</a:t>
            </a:r>
          </a:p>
          <a:p>
            <a:r>
              <a:rPr lang="ru-RU" sz="3200" b="1" i="1" dirty="0" smtClean="0"/>
              <a:t>-Петушок, Петушок!</a:t>
            </a:r>
          </a:p>
          <a:p>
            <a:r>
              <a:rPr lang="ru-RU" sz="3200" b="1" i="1" dirty="0" smtClean="0"/>
              <a:t>Золотой гребешок.</a:t>
            </a:r>
          </a:p>
          <a:p>
            <a:r>
              <a:rPr lang="ru-RU" sz="3200" b="1" i="1" dirty="0" smtClean="0"/>
              <a:t>Выгляни в окошко,</a:t>
            </a:r>
          </a:p>
          <a:p>
            <a:r>
              <a:rPr lang="ru-RU" sz="3200" b="1" i="1" dirty="0" smtClean="0"/>
              <a:t>Дам тебе горошку.</a:t>
            </a:r>
            <a:endParaRPr lang="ru-RU" sz="3200" b="1" i="1" dirty="0"/>
          </a:p>
        </p:txBody>
      </p:sp>
      <p:sp>
        <p:nvSpPr>
          <p:cNvPr id="4" name="TextBox 3"/>
          <p:cNvSpPr txBox="1"/>
          <p:nvPr/>
        </p:nvSpPr>
        <p:spPr>
          <a:xfrm flipH="1">
            <a:off x="4404732" y="5910146"/>
            <a:ext cx="48284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«Кот, Лиса и Петух»</a:t>
            </a:r>
            <a:endParaRPr lang="ru-RU" sz="3200" b="1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1442" y="281190"/>
            <a:ext cx="1171575" cy="10382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00035" y="5167196"/>
            <a:ext cx="1428750" cy="14859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67922" y="800302"/>
            <a:ext cx="1904762" cy="190476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731340323"/>
      </p:ext>
    </p:extLst>
  </p:cSld>
  <p:clrMapOvr>
    <a:masterClrMapping/>
  </p:clrMapOvr>
  <p:transition spd="slow">
    <p:fad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60088" y="1613031"/>
            <a:ext cx="3858322" cy="40463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6870357" y="275266"/>
            <a:ext cx="3781167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Дом растаял ледяной-</a:t>
            </a:r>
          </a:p>
          <a:p>
            <a:r>
              <a:rPr lang="ru-RU" sz="3200" b="1" i="1" dirty="0" smtClean="0"/>
              <a:t>Попросилась в лубяной.</a:t>
            </a:r>
          </a:p>
          <a:p>
            <a:r>
              <a:rPr lang="ru-RU" sz="3200" b="1" i="1" dirty="0" smtClean="0"/>
              <a:t>Приютил её зайчишка,</a:t>
            </a:r>
          </a:p>
          <a:p>
            <a:r>
              <a:rPr lang="ru-RU" sz="3200" b="1" i="1" dirty="0" smtClean="0"/>
              <a:t>Сам остался без домишка.</a:t>
            </a:r>
          </a:p>
          <a:p>
            <a:r>
              <a:rPr lang="ru-RU" sz="3200" b="1" i="1" dirty="0" smtClean="0"/>
              <a:t>Зайцу петушок помог.</a:t>
            </a:r>
          </a:p>
          <a:p>
            <a:r>
              <a:rPr lang="ru-RU" sz="3200" b="1" i="1" dirty="0" smtClean="0"/>
              <a:t>Лису выгнал за порог.</a:t>
            </a:r>
            <a:endParaRPr lang="ru-RU" sz="32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126806" y="5782961"/>
            <a:ext cx="48167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«</a:t>
            </a:r>
            <a:r>
              <a:rPr lang="ru-RU" sz="3200" b="1" i="1" dirty="0" err="1" smtClean="0"/>
              <a:t>Заюшкина</a:t>
            </a:r>
            <a:r>
              <a:rPr lang="ru-RU" sz="3200" b="1" i="1" dirty="0" smtClean="0"/>
              <a:t> избушка»</a:t>
            </a:r>
            <a:endParaRPr lang="ru-RU" sz="3200" b="1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6256" y="133814"/>
            <a:ext cx="1901099" cy="168471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11412" y="4755325"/>
            <a:ext cx="1702487" cy="177058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60736" y="350613"/>
            <a:ext cx="2277724" cy="227772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3516698233"/>
      </p:ext>
    </p:extLst>
  </p:cSld>
  <p:clrMapOvr>
    <a:masterClrMapping/>
  </p:clrMapOvr>
  <p:transition spd="slow">
    <p:checker/>
    <p:sndAc>
      <p:stSnd>
        <p:snd r:embed="rId4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39199" y="427893"/>
            <a:ext cx="5400675" cy="54006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68712" y="1884556"/>
            <a:ext cx="528567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Эта ловкая плутовка</a:t>
            </a:r>
            <a:br>
              <a:rPr lang="ru-RU" sz="3200" b="1" i="1" dirty="0" smtClean="0"/>
            </a:br>
            <a:r>
              <a:rPr lang="ru-RU" sz="3200" b="1" i="1" dirty="0" smtClean="0"/>
              <a:t>Посадила в прорубь волка.</a:t>
            </a:r>
          </a:p>
          <a:p>
            <a:r>
              <a:rPr lang="ru-RU" sz="3200" b="1" i="1" dirty="0" smtClean="0"/>
              <a:t>А потом на нём каталась,</a:t>
            </a:r>
          </a:p>
          <a:p>
            <a:r>
              <a:rPr lang="ru-RU" sz="3200" b="1" i="1" dirty="0" smtClean="0"/>
              <a:t>Очень хитро ухмылялась:</a:t>
            </a:r>
          </a:p>
          <a:p>
            <a:r>
              <a:rPr lang="ru-RU" sz="3200" b="1" i="1" dirty="0" smtClean="0"/>
              <a:t>«Битый небитого везёт.»</a:t>
            </a:r>
            <a:endParaRPr lang="ru-RU" sz="32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827903" y="5459236"/>
            <a:ext cx="67467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«Волк и лиса»</a:t>
            </a:r>
            <a:endParaRPr lang="ru-RU" sz="3200" b="1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2260" y="0"/>
            <a:ext cx="2001711" cy="22979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37478" y="651934"/>
            <a:ext cx="1433824" cy="164603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37478" y="4618471"/>
            <a:ext cx="1974132" cy="226630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3486686330"/>
      </p:ext>
    </p:extLst>
  </p:cSld>
  <p:clrMapOvr>
    <a:masterClrMapping/>
  </p:clrMapOvr>
  <p:transition spd="slow">
    <p:fad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38766" y="319435"/>
            <a:ext cx="4372007" cy="38716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1148576" y="1839951"/>
            <a:ext cx="524107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Дед и бабка вместе жили</a:t>
            </a:r>
          </a:p>
          <a:p>
            <a:r>
              <a:rPr lang="ru-RU" sz="3200" b="1" i="1" dirty="0" smtClean="0"/>
              <a:t>Дочку из снежка слепили,</a:t>
            </a:r>
          </a:p>
          <a:p>
            <a:r>
              <a:rPr lang="ru-RU" sz="3200" b="1" i="1" dirty="0" smtClean="0"/>
              <a:t>Но </a:t>
            </a:r>
            <a:r>
              <a:rPr lang="ru-RU" sz="3200" b="1" i="1" dirty="0"/>
              <a:t>к</a:t>
            </a:r>
            <a:r>
              <a:rPr lang="ru-RU" sz="3200" b="1" i="1" dirty="0" smtClean="0"/>
              <a:t>остра горячий жар</a:t>
            </a:r>
          </a:p>
          <a:p>
            <a:r>
              <a:rPr lang="ru-RU" sz="3200" b="1" i="1" dirty="0" smtClean="0"/>
              <a:t>Превратил дочурку в пар.</a:t>
            </a:r>
          </a:p>
          <a:p>
            <a:r>
              <a:rPr lang="ru-RU" sz="3200" b="1" i="1" dirty="0" smtClean="0"/>
              <a:t>Дед и бабушка в печали.</a:t>
            </a:r>
          </a:p>
          <a:p>
            <a:r>
              <a:rPr lang="ru-RU" sz="3200" b="1" i="1" dirty="0" smtClean="0"/>
              <a:t>Как же их дочурку звали?</a:t>
            </a:r>
          </a:p>
          <a:p>
            <a:endParaRPr lang="ru-RU" sz="32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6956853" y="5424616"/>
            <a:ext cx="40900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/>
              <a:t>«Снегурочка»</a:t>
            </a:r>
            <a:endParaRPr lang="ru-RU" sz="3600" b="1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9459" y="100361"/>
            <a:ext cx="1618023" cy="18574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168751" y="4367000"/>
            <a:ext cx="1484274" cy="170394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75492" y="4985419"/>
            <a:ext cx="1328157" cy="152472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05375" y="136004"/>
            <a:ext cx="1484274" cy="170394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1777320878"/>
      </p:ext>
    </p:extLst>
  </p:cSld>
  <p:clrMapOvr>
    <a:masterClrMapping/>
  </p:clrMapOvr>
  <p:transition spd="slow">
    <p:fad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9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4460" y="1503529"/>
            <a:ext cx="5185504" cy="365948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8854" y="-78059"/>
            <a:ext cx="1622881" cy="186306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422834" y="1035586"/>
            <a:ext cx="5486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Уплетая калачи,</a:t>
            </a:r>
          </a:p>
          <a:p>
            <a:r>
              <a:rPr lang="ru-RU" sz="2400" b="1" i="1" dirty="0" smtClean="0"/>
              <a:t>Ехал парень на печи.</a:t>
            </a:r>
          </a:p>
          <a:p>
            <a:r>
              <a:rPr lang="ru-RU" sz="2400" b="1" i="1" dirty="0" smtClean="0"/>
              <a:t>Прокатился по деревне</a:t>
            </a:r>
          </a:p>
          <a:p>
            <a:r>
              <a:rPr lang="ru-RU" sz="2400" b="1" i="1" dirty="0" smtClean="0"/>
              <a:t>И женился на царевне.</a:t>
            </a:r>
            <a:endParaRPr lang="ru-RU" sz="2400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299991" y="5497150"/>
            <a:ext cx="56626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« По </a:t>
            </a:r>
            <a:r>
              <a:rPr lang="ru-RU" sz="2400" b="1" i="1" dirty="0" err="1" smtClean="0"/>
              <a:t>щючьему</a:t>
            </a:r>
            <a:r>
              <a:rPr lang="ru-RU" sz="2400" b="1" i="1" dirty="0" smtClean="0"/>
              <a:t> веленью»</a:t>
            </a:r>
            <a:endParaRPr lang="ru-RU" sz="2400" b="1" i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66034" y="3796177"/>
            <a:ext cx="2381250" cy="27336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88226" y="639902"/>
            <a:ext cx="1308138" cy="150174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07428" y="3184190"/>
            <a:ext cx="1510466" cy="173401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400363618"/>
      </p:ext>
    </p:extLst>
  </p:cSld>
  <p:clrMapOvr>
    <a:masterClrMapping/>
  </p:clrMapOvr>
  <p:transition spd="slow">
    <p:fad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38341" y="367991"/>
            <a:ext cx="4405636" cy="44056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1338146" y="2341757"/>
            <a:ext cx="5029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В сказке той царевич жил.</a:t>
            </a:r>
          </a:p>
          <a:p>
            <a:r>
              <a:rPr lang="ru-RU" sz="2800" b="1" i="1" dirty="0" smtClean="0"/>
              <a:t>Серый волк ему служил.</a:t>
            </a:r>
          </a:p>
          <a:p>
            <a:r>
              <a:rPr lang="ru-RU" sz="2800" b="1" i="1" dirty="0" smtClean="0"/>
              <a:t>Сказку эту вспоминайте,</a:t>
            </a:r>
          </a:p>
          <a:p>
            <a:r>
              <a:rPr lang="ru-RU" sz="2800" b="1" i="1" dirty="0" smtClean="0"/>
              <a:t>Дружно вместе отвечайте</a:t>
            </a:r>
            <a:r>
              <a:rPr lang="ru-RU" sz="2800" dirty="0" smtClean="0"/>
              <a:t>!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518984" y="5609968"/>
            <a:ext cx="59683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«Иван Царевич и серый волк»</a:t>
            </a:r>
            <a:endParaRPr lang="ru-RU" sz="3200" b="1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5325" y="195421"/>
            <a:ext cx="2145174" cy="19010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270273" y="5141331"/>
            <a:ext cx="1383680" cy="15220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3966" y="195421"/>
            <a:ext cx="1904762" cy="190476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2428295396"/>
      </p:ext>
    </p:extLst>
  </p:cSld>
  <p:clrMapOvr>
    <a:masterClrMapping/>
  </p:clrMapOvr>
  <p:transition spd="slow">
    <p:checker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4 -0.067 -0.046 -0.125 -0.113 -0.129 C -0.177 -0.134 -0.237 -0.089 -0.241 -0.024 C -0.246 0.036 -0.204 0.092 -0.144 0.096 C -0.089 0.099 -0.037 0.062 -0.033 0.006 C -0.029 -0.045 -0.064 -0.093 -0.115 -0.097 C -0.162 -0.1 -0.206 -0.069 -0.209 -0.022 C -0.212 0.02 -0.184 0.061 -0.142 0.063 C -0.104 0.066 -0.068 0.042 -0.065 0.004 C -0.063 -0.03 -0.084 -0.063 -0.117 -0.065 C -0.146 -0.067 -0.175 -0.049 -0.177 -0.02 C -0.179 0.005 -0.164 0.029 -0.14 0.031 C -0.12 0.033 -0.099 0.022 -0.098 0.002 C -0.096 -0.014 -0.104 -0.031 -0.119 -0.033 C -0.131 -0.033 -0.143 -0.029 -0.145 -0.018 C -0.146 -0.011 -0.144 -0.004 -0.138 -0.001 C -0.135 0 -0.133 0 -0.13 -0.001 E" pathEditMode="relative" ptsTypes="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36877" y="1171757"/>
            <a:ext cx="4193767" cy="419376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6289589" y="1018567"/>
            <a:ext cx="556054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Бабушка девочку очень любила,</a:t>
            </a:r>
          </a:p>
          <a:p>
            <a:r>
              <a:rPr lang="ru-RU" sz="3200" b="1" i="1" dirty="0" smtClean="0"/>
              <a:t>Шапочку красную ей подарила-</a:t>
            </a:r>
          </a:p>
          <a:p>
            <a:r>
              <a:rPr lang="ru-RU" sz="3200" b="1" i="1" dirty="0" smtClean="0"/>
              <a:t>Девочка имя забыла своё:</a:t>
            </a:r>
          </a:p>
          <a:p>
            <a:r>
              <a:rPr lang="ru-RU" sz="3200" b="1" i="1" dirty="0" smtClean="0"/>
              <a:t>А ну, подскажите имя её.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36021" y="5845047"/>
            <a:ext cx="44493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«Красная шапочка»</a:t>
            </a:r>
            <a:endParaRPr lang="ru-RU" sz="3200" b="1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1511" y="0"/>
            <a:ext cx="2030731" cy="179959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682046" y="4522284"/>
            <a:ext cx="1905000" cy="20955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45368" y="219376"/>
            <a:ext cx="1904762" cy="190476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3152836482"/>
      </p:ext>
    </p:extLst>
  </p:cSld>
  <p:clrMapOvr>
    <a:masterClrMapping/>
  </p:clrMapOvr>
  <p:transition spd="slow">
    <p:fad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4 0.067 C -0.049 0.081 -0.054 0.102 -0.054 0.124 C -0.054 0.149 -0.049 0.169 -0.04 0.183 L 0 0.25 E" pathEditMode="relative" ptsTypes="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2402" y="767573"/>
            <a:ext cx="5400675" cy="54006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826851" y="1108953"/>
            <a:ext cx="4558877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/>
              <a:t>Ой! Лиса, Лиса, Лиса,</a:t>
            </a:r>
          </a:p>
          <a:p>
            <a:r>
              <a:rPr lang="ru-RU" sz="2800" b="1" i="1" dirty="0" smtClean="0"/>
              <a:t>Обманула Журавля,</a:t>
            </a:r>
          </a:p>
          <a:p>
            <a:r>
              <a:rPr lang="ru-RU" sz="2800" b="1" i="1" dirty="0" smtClean="0"/>
              <a:t>Но не знала, что Журавль,</a:t>
            </a:r>
          </a:p>
          <a:p>
            <a:r>
              <a:rPr lang="ru-RU" sz="2800" b="1" i="1" dirty="0" smtClean="0"/>
              <a:t>Тоже очень хитрый малый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65218" y="413643"/>
            <a:ext cx="1904762" cy="190476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44058" y="5078776"/>
            <a:ext cx="4417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«Лиса и Журавль»</a:t>
            </a:r>
            <a:endParaRPr lang="ru-RU" sz="2400" b="1" i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2854782396"/>
      </p:ext>
    </p:extLst>
  </p:cSld>
  <p:clrMapOvr>
    <a:masterClrMapping/>
  </p:clrMapOvr>
  <p:transition spd="slow">
    <p:blinds dir="vert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67 0.04 C 0.081 0.049 0.102 0.054 0.124 0.054 C 0.149 0.054 0.169 0.049 0.183 0.04 L 0.25 0 E" pathEditMode="relative" ptsTypes="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74366" y="946458"/>
            <a:ext cx="4146333" cy="414633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TextBox 3"/>
          <p:cNvSpPr txBox="1"/>
          <p:nvPr/>
        </p:nvSpPr>
        <p:spPr>
          <a:xfrm>
            <a:off x="6796217" y="741407"/>
            <a:ext cx="498424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Этот сказочный герой</a:t>
            </a:r>
          </a:p>
          <a:p>
            <a:r>
              <a:rPr lang="ru-RU" sz="3200" b="1" i="1" dirty="0" smtClean="0"/>
              <a:t>С хвостиком, усатый,</a:t>
            </a:r>
          </a:p>
          <a:p>
            <a:r>
              <a:rPr lang="ru-RU" sz="3200" b="1" i="1" dirty="0" smtClean="0"/>
              <a:t>В шляпе у него перо,</a:t>
            </a:r>
          </a:p>
          <a:p>
            <a:r>
              <a:rPr lang="ru-RU" sz="3200" b="1" i="1" dirty="0" smtClean="0"/>
              <a:t>Сам весь полосатый,</a:t>
            </a:r>
          </a:p>
          <a:p>
            <a:r>
              <a:rPr lang="ru-RU" sz="3200" b="1" i="1" dirty="0" smtClean="0"/>
              <a:t>Ходит он на двух ногах,</a:t>
            </a:r>
          </a:p>
          <a:p>
            <a:r>
              <a:rPr lang="ru-RU" sz="3200" b="1" i="1" dirty="0" smtClean="0"/>
              <a:t>В ярко-красных сапогах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3278460" y="5338119"/>
            <a:ext cx="3401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«Кот в сапогах»</a:t>
            </a:r>
            <a:endParaRPr lang="ru-RU" sz="3200" b="1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17799" y="4404731"/>
            <a:ext cx="2115295" cy="23268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567" y="93390"/>
            <a:ext cx="1925274" cy="170613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241" y="4404731"/>
            <a:ext cx="1904762" cy="190476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196412412"/>
      </p:ext>
    </p:extLst>
  </p:cSld>
  <p:clrMapOvr>
    <a:masterClrMapping/>
  </p:clrMapOvr>
  <p:transition spd="slow">
    <p:fad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57051" y="272535"/>
            <a:ext cx="2221588" cy="33450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3861880" y="165370"/>
            <a:ext cx="4367719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3600" b="1" i="1" dirty="0" smtClean="0"/>
              <a:t>Сказки стародавние</a:t>
            </a:r>
          </a:p>
          <a:p>
            <a:r>
              <a:rPr lang="ru-RU" sz="3600" b="1" i="1" dirty="0" smtClean="0"/>
              <a:t>Грустные, забавные,</a:t>
            </a:r>
          </a:p>
          <a:p>
            <a:r>
              <a:rPr lang="ru-RU" sz="3600" b="1" i="1" dirty="0" smtClean="0"/>
              <a:t>Добрые, серьёзные</a:t>
            </a:r>
          </a:p>
          <a:p>
            <a:r>
              <a:rPr lang="ru-RU" sz="3600" b="1" i="1" dirty="0" smtClean="0"/>
              <a:t>Лунные и звёздные.</a:t>
            </a:r>
          </a:p>
          <a:p>
            <a:r>
              <a:rPr lang="ru-RU" sz="3600" b="1" i="1" dirty="0" smtClean="0"/>
              <a:t>Мы любим их слушать,</a:t>
            </a:r>
          </a:p>
          <a:p>
            <a:r>
              <a:rPr lang="ru-RU" sz="3600" b="1" i="1" dirty="0" smtClean="0"/>
              <a:t>Любим их читать.</a:t>
            </a:r>
          </a:p>
          <a:p>
            <a:r>
              <a:rPr lang="ru-RU" sz="3600" b="1" i="1" dirty="0" smtClean="0"/>
              <a:t>С ними даже можно</a:t>
            </a:r>
          </a:p>
          <a:p>
            <a:r>
              <a:rPr lang="ru-RU" sz="3600" b="1" i="1" dirty="0" smtClean="0"/>
              <a:t>Просто поиграть.</a:t>
            </a:r>
            <a:endParaRPr lang="ru-RU" sz="3600" b="1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6999" y="0"/>
            <a:ext cx="1680365" cy="148910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82242" y="4888805"/>
            <a:ext cx="1756554" cy="18268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1889" y="2131738"/>
            <a:ext cx="3030575" cy="419663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1452918570"/>
      </p:ext>
    </p:extLst>
  </p:cSld>
  <p:clrMapOvr>
    <a:masterClrMapping/>
  </p:clrMapOvr>
  <p:transition spd="slow" advTm="9361">
    <p:fad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23815" y="499015"/>
            <a:ext cx="4138067" cy="42291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613316" y="2074127"/>
            <a:ext cx="587669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Так быстро от принца девица бежала,</a:t>
            </a:r>
          </a:p>
          <a:p>
            <a:r>
              <a:rPr lang="ru-RU" sz="3200" b="1" i="1" dirty="0" smtClean="0"/>
              <a:t>Что туфельку даже она потеряла.</a:t>
            </a:r>
            <a:endParaRPr lang="ru-RU" sz="32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112108" y="5444347"/>
            <a:ext cx="52269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/>
              <a:t>«Золушка»</a:t>
            </a:r>
            <a:endParaRPr lang="ru-RU" sz="3600" b="1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4476" y="211873"/>
            <a:ext cx="2251094" cy="19948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99834" y="3764992"/>
            <a:ext cx="2792331" cy="279233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1073596851"/>
      </p:ext>
    </p:extLst>
  </p:cSld>
  <p:clrMapOvr>
    <a:masterClrMapping/>
  </p:clrMapOvr>
  <p:transition spd="slow">
    <p:blinds dir="vert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9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72745" y="1065559"/>
            <a:ext cx="3901421" cy="390142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6771503" y="1248034"/>
            <a:ext cx="476261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У Ивана-дурака</a:t>
            </a:r>
          </a:p>
          <a:p>
            <a:r>
              <a:rPr lang="ru-RU" sz="3200" b="1" i="1" dirty="0" smtClean="0"/>
              <a:t>Друг есть верный на века.</a:t>
            </a:r>
          </a:p>
          <a:p>
            <a:r>
              <a:rPr lang="ru-RU" sz="3200" b="1" i="1" dirty="0" smtClean="0"/>
              <a:t>Все решить проблемы в срок</a:t>
            </a:r>
          </a:p>
          <a:p>
            <a:r>
              <a:rPr lang="ru-RU" sz="3200" b="1" i="1" dirty="0" smtClean="0"/>
              <a:t>Может славный Горбунок.</a:t>
            </a:r>
            <a:endParaRPr lang="ru-RU" sz="32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657922" y="5636052"/>
            <a:ext cx="44270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/>
              <a:t>«Конёк-горбунок»</a:t>
            </a:r>
            <a:endParaRPr lang="ru-RU" sz="3600" b="1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762456" cy="156185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288161" y="4966980"/>
            <a:ext cx="1428750" cy="14859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812149" y="424794"/>
            <a:ext cx="1904762" cy="190476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2951210413"/>
      </p:ext>
    </p:extLst>
  </p:cSld>
  <p:clrMapOvr>
    <a:masterClrMapping/>
  </p:clrMapOvr>
  <p:transition spd="slow">
    <p:checker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01141" y="911563"/>
            <a:ext cx="4073951" cy="407395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667266" y="1173891"/>
            <a:ext cx="516512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Носик круглый, пяточком,</a:t>
            </a:r>
          </a:p>
          <a:p>
            <a:r>
              <a:rPr lang="ru-RU" sz="2800" b="1" i="1" dirty="0" smtClean="0"/>
              <a:t>Им в земле удобно рыться,</a:t>
            </a:r>
          </a:p>
          <a:p>
            <a:r>
              <a:rPr lang="ru-RU" sz="2800" b="1" i="1" dirty="0" smtClean="0"/>
              <a:t>Хвостик маленький крючком,</a:t>
            </a:r>
          </a:p>
          <a:p>
            <a:r>
              <a:rPr lang="ru-RU" sz="2800" b="1" i="1" dirty="0" smtClean="0"/>
              <a:t>Вместо туфелек – копытца.</a:t>
            </a:r>
          </a:p>
          <a:p>
            <a:r>
              <a:rPr lang="ru-RU" sz="2800" b="1" i="1" dirty="0" smtClean="0"/>
              <a:t>Трое их – и до чего же</a:t>
            </a:r>
          </a:p>
          <a:p>
            <a:r>
              <a:rPr lang="ru-RU" sz="2800" b="1" i="1" dirty="0" smtClean="0"/>
              <a:t>Братья дружные похожи.</a:t>
            </a:r>
          </a:p>
          <a:p>
            <a:r>
              <a:rPr lang="ru-RU" sz="2800" b="1" i="1" dirty="0" smtClean="0"/>
              <a:t>Отгадайте без подсказки,</a:t>
            </a:r>
          </a:p>
          <a:p>
            <a:r>
              <a:rPr lang="ru-RU" sz="2800" b="1" i="1" dirty="0" smtClean="0"/>
              <a:t>Кто герои этой сказки?</a:t>
            </a:r>
            <a:endParaRPr lang="ru-RU" sz="28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3113903" y="5449330"/>
            <a:ext cx="5214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/>
              <a:t>«Три поросёнка»</a:t>
            </a:r>
            <a:endParaRPr lang="ru-RU" sz="3600" b="1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477" y="0"/>
            <a:ext cx="1171575" cy="15171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36567" y="5239265"/>
            <a:ext cx="1182786" cy="130106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287238" y="313282"/>
            <a:ext cx="1904762" cy="190476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1018886466"/>
      </p:ext>
    </p:extLst>
  </p:cSld>
  <p:clrMapOvr>
    <a:masterClrMapping/>
  </p:clrMapOvr>
  <p:transition spd="slow">
    <p:checker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56093" y="1332164"/>
            <a:ext cx="3931454" cy="402580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6613230" y="986174"/>
            <a:ext cx="384242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Она была подружкой гномов.</a:t>
            </a:r>
          </a:p>
          <a:p>
            <a:r>
              <a:rPr lang="ru-RU" sz="3200" b="1" i="1" dirty="0" smtClean="0"/>
              <a:t>И вам, конечно же, знакома.</a:t>
            </a:r>
            <a:endParaRPr lang="ru-RU" sz="32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890583" y="5708822"/>
            <a:ext cx="6079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«Белоснежка и семь гномов»</a:t>
            </a:r>
            <a:endParaRPr lang="ru-RU" sz="3200" b="1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426" y="34705"/>
            <a:ext cx="1755561" cy="155574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662984" y="4371331"/>
            <a:ext cx="1892385" cy="19680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03871" y="379782"/>
            <a:ext cx="2251905" cy="225190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2705776652"/>
      </p:ext>
    </p:extLst>
  </p:cSld>
  <p:clrMapOvr>
    <a:masterClrMapping/>
  </p:clrMapOvr>
  <p:transition spd="slow">
    <p:fad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81814" y="356021"/>
            <a:ext cx="4344748" cy="450115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TextBox 3"/>
          <p:cNvSpPr txBox="1"/>
          <p:nvPr/>
        </p:nvSpPr>
        <p:spPr>
          <a:xfrm>
            <a:off x="976184" y="1317750"/>
            <a:ext cx="539990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Родилась у мамы дочка</a:t>
            </a:r>
          </a:p>
          <a:p>
            <a:r>
              <a:rPr lang="ru-RU" sz="3200" b="1" i="1" dirty="0" smtClean="0"/>
              <a:t>Из прекрасного цветочка.</a:t>
            </a:r>
          </a:p>
          <a:p>
            <a:r>
              <a:rPr lang="ru-RU" sz="3200" b="1" i="1" dirty="0" smtClean="0"/>
              <a:t>Хороша малютка просто!</a:t>
            </a:r>
          </a:p>
          <a:p>
            <a:r>
              <a:rPr lang="ru-RU" sz="3200" b="1" i="1" dirty="0" smtClean="0"/>
              <a:t>С дюйм была малышка ростом.</a:t>
            </a:r>
          </a:p>
          <a:p>
            <a:r>
              <a:rPr lang="ru-RU" sz="3200" b="1" i="1" dirty="0" smtClean="0"/>
              <a:t>Если сказку вам читали ;</a:t>
            </a:r>
          </a:p>
          <a:p>
            <a:r>
              <a:rPr lang="ru-RU" sz="3200" b="1" i="1" dirty="0" smtClean="0"/>
              <a:t>Знаете, как дочку звали.</a:t>
            </a:r>
            <a:endParaRPr lang="ru-RU" sz="3200" b="1" i="1" dirty="0"/>
          </a:p>
        </p:txBody>
      </p:sp>
      <p:sp>
        <p:nvSpPr>
          <p:cNvPr id="3" name="TextBox 2"/>
          <p:cNvSpPr txBox="1"/>
          <p:nvPr/>
        </p:nvSpPr>
        <p:spPr>
          <a:xfrm>
            <a:off x="5276334" y="5572897"/>
            <a:ext cx="49179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/>
              <a:t>«</a:t>
            </a:r>
            <a:r>
              <a:rPr lang="ru-RU" sz="3600" b="1" i="1" dirty="0" err="1" smtClean="0"/>
              <a:t>Дюймовочка</a:t>
            </a:r>
            <a:r>
              <a:rPr lang="ru-RU" sz="3600" b="1" i="1" dirty="0" smtClean="0"/>
              <a:t>»</a:t>
            </a:r>
            <a:endParaRPr lang="ru-RU" sz="3600" b="1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954" y="0"/>
            <a:ext cx="1520782" cy="134768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97322" y="5289382"/>
            <a:ext cx="1428750" cy="14859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77052" y="356021"/>
            <a:ext cx="1904762" cy="190476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1411211069"/>
      </p:ext>
    </p:extLst>
  </p:cSld>
  <p:clrMapOvr>
    <a:masterClrMapping/>
  </p:clrMapOvr>
  <p:transition spd="slow">
    <p:comb/>
    <p:sndAc>
      <p:stSnd>
        <p:snd r:embed="rId4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C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4191" y="321593"/>
            <a:ext cx="4762500" cy="47625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5968314" y="654908"/>
            <a:ext cx="5247677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Разыгралась непогода,</a:t>
            </a:r>
          </a:p>
          <a:p>
            <a:r>
              <a:rPr lang="ru-RU" sz="3200" b="1" i="1" dirty="0" smtClean="0"/>
              <a:t>А на улице темно.</a:t>
            </a:r>
          </a:p>
          <a:p>
            <a:r>
              <a:rPr lang="ru-RU" sz="3200" b="1" i="1" dirty="0" smtClean="0"/>
              <a:t>В эту злую непогоду</a:t>
            </a:r>
          </a:p>
          <a:p>
            <a:r>
              <a:rPr lang="ru-RU" sz="3200" b="1" i="1" dirty="0" smtClean="0"/>
              <a:t>Девушка стучит в окно.</a:t>
            </a:r>
          </a:p>
          <a:p>
            <a:r>
              <a:rPr lang="ru-RU" sz="3200" b="1" i="1" dirty="0" smtClean="0"/>
              <a:t>Не сомневайся, Принц, она хорошая.</a:t>
            </a:r>
          </a:p>
          <a:p>
            <a:r>
              <a:rPr lang="ru-RU" sz="3200" b="1" i="1" dirty="0" smtClean="0"/>
              <a:t>Принцесса…</a:t>
            </a:r>
          </a:p>
          <a:p>
            <a:r>
              <a:rPr lang="ru-RU" sz="3200" b="1" i="1" dirty="0"/>
              <a:t> </a:t>
            </a:r>
            <a:r>
              <a:rPr lang="ru-RU" sz="3200" b="1" i="1" dirty="0" smtClean="0"/>
              <a:t>                      на горошине.</a:t>
            </a:r>
            <a:endParaRPr lang="ru-RU" sz="32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173892" y="5980670"/>
            <a:ext cx="51898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«Принцесса на горошине»</a:t>
            </a:r>
            <a:endParaRPr lang="ru-RU" sz="3200" b="1" i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663685018"/>
      </p:ext>
    </p:extLst>
  </p:cSld>
  <p:clrMapOvr>
    <a:masterClrMapping/>
  </p:clrMapOvr>
  <p:transition spd="slow">
    <p:checker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88596" y="383060"/>
            <a:ext cx="4762500" cy="49815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667265" y="383060"/>
            <a:ext cx="455648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Налетела злая вьюга,</a:t>
            </a:r>
          </a:p>
          <a:p>
            <a:r>
              <a:rPr lang="ru-RU" sz="3200" b="1" i="1" dirty="0" smtClean="0"/>
              <a:t>Герда потеряла друга.</a:t>
            </a:r>
          </a:p>
          <a:p>
            <a:r>
              <a:rPr lang="ru-RU" sz="3200" b="1" i="1" dirty="0" smtClean="0"/>
              <a:t>В царство льда умчался Кай!</a:t>
            </a:r>
          </a:p>
          <a:p>
            <a:r>
              <a:rPr lang="ru-RU" sz="3200" b="1" i="1" dirty="0" smtClean="0"/>
              <a:t>Герда! Герда! Выручай!</a:t>
            </a:r>
          </a:p>
          <a:p>
            <a:r>
              <a:rPr lang="ru-RU" sz="3200" b="1" i="1" dirty="0" smtClean="0"/>
              <a:t>Вьюга кружит вправо, влево</a:t>
            </a:r>
          </a:p>
          <a:p>
            <a:r>
              <a:rPr lang="ru-RU" sz="3200" b="1" i="1" dirty="0" smtClean="0"/>
              <a:t>В сказке….</a:t>
            </a:r>
            <a:endParaRPr lang="ru-RU" sz="3200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5511114" y="5844746"/>
            <a:ext cx="61399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/>
              <a:t>«Снежная королева»</a:t>
            </a:r>
            <a:endParaRPr lang="ru-RU" sz="3600" b="1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63863" y="383060"/>
            <a:ext cx="1864274" cy="214018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69954" y="4414933"/>
            <a:ext cx="1884532" cy="216344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44782" y="4653169"/>
            <a:ext cx="1469485" cy="168696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3774020342"/>
      </p:ext>
    </p:extLst>
  </p:cSld>
  <p:clrMapOvr>
    <a:masterClrMapping/>
  </p:clrMapOvr>
  <p:transition spd="slow">
    <p:fad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51345" y="778213"/>
            <a:ext cx="4246072" cy="42460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6926094" y="778213"/>
            <a:ext cx="433853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Стрела молодца угодила в болото,</a:t>
            </a:r>
          </a:p>
          <a:p>
            <a:r>
              <a:rPr lang="ru-RU" sz="3200" b="1" i="1" dirty="0" smtClean="0"/>
              <a:t>Ну где же невеста?</a:t>
            </a:r>
          </a:p>
          <a:p>
            <a:r>
              <a:rPr lang="ru-RU" sz="3200" b="1" i="1" dirty="0" smtClean="0"/>
              <a:t>Жениться охота!</a:t>
            </a:r>
          </a:p>
          <a:p>
            <a:r>
              <a:rPr lang="ru-RU" sz="3200" b="1" i="1" dirty="0" smtClean="0"/>
              <a:t>А вот и невеста,</a:t>
            </a:r>
          </a:p>
          <a:p>
            <a:r>
              <a:rPr lang="ru-RU" sz="3200" b="1" i="1" dirty="0" smtClean="0"/>
              <a:t>Глаза на макушке.</a:t>
            </a:r>
            <a:br>
              <a:rPr lang="ru-RU" sz="3200" b="1" i="1" dirty="0" smtClean="0"/>
            </a:br>
            <a:r>
              <a:rPr lang="ru-RU" sz="3200" b="1" i="1" dirty="0" smtClean="0"/>
              <a:t>Невесту зовут…</a:t>
            </a:r>
          </a:p>
          <a:p>
            <a:endParaRPr lang="ru-RU" sz="32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6190735" y="5844746"/>
            <a:ext cx="54246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/>
              <a:t>«Царевна –лягушка»</a:t>
            </a:r>
            <a:endParaRPr lang="ru-RU" sz="3600" b="1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61307" y="190619"/>
            <a:ext cx="1904762" cy="190476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2072144867"/>
      </p:ext>
    </p:extLst>
  </p:cSld>
  <p:clrMapOvr>
    <a:masterClrMapping/>
  </p:clrMapOvr>
  <p:transition spd="slow">
    <p:fad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98508" y="1650023"/>
            <a:ext cx="5167740" cy="47074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667265" y="2693773"/>
            <a:ext cx="63513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i="1" dirty="0" smtClean="0">
                <a:solidFill>
                  <a:srgbClr val="CC0099"/>
                </a:solidFill>
              </a:rPr>
              <a:t>МОЛОДЦЫ !!!</a:t>
            </a:r>
            <a:endParaRPr lang="ru-RU" sz="7200" b="1" i="1" dirty="0">
              <a:solidFill>
                <a:srgbClr val="CC0099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2093" y="0"/>
            <a:ext cx="2954166" cy="261791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337498" y="164123"/>
            <a:ext cx="1428750" cy="14859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6777" y="3674808"/>
            <a:ext cx="2549482" cy="280443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18600026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 advTm="9479">
        <p15:prstTrans prst="curtains"/>
        <p:sndAc>
          <p:stSnd>
            <p:snd r:embed="rId8" name="chimes.wav"/>
          </p:stSnd>
        </p:sndAc>
      </p:transition>
    </mc:Choice>
    <mc:Fallback>
      <p:transition spd="slow" advTm="9479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6503" y="825190"/>
            <a:ext cx="4762500" cy="47625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6681787" y="1182029"/>
            <a:ext cx="511841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Что за сказка: кошка, внучка,</a:t>
            </a:r>
          </a:p>
          <a:p>
            <a:r>
              <a:rPr lang="ru-RU" sz="2800" b="1" i="1" dirty="0" smtClean="0"/>
              <a:t>Мышь, ещё собака Жучка</a:t>
            </a:r>
          </a:p>
          <a:p>
            <a:r>
              <a:rPr lang="ru-RU" sz="2800" b="1" i="1" dirty="0" smtClean="0"/>
              <a:t>Деду с бабой помогали</a:t>
            </a:r>
          </a:p>
          <a:p>
            <a:r>
              <a:rPr lang="ru-RU" sz="2800" b="1" i="1" dirty="0" smtClean="0"/>
              <a:t>Корнеплоды собирали?</a:t>
            </a:r>
            <a:endParaRPr lang="ru-RU" sz="28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2472523" y="6010508"/>
            <a:ext cx="53110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/>
              <a:t>«Репка»</a:t>
            </a:r>
            <a:endParaRPr lang="ru-RU" sz="3600" b="1" i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55512" y="3996051"/>
            <a:ext cx="2431896" cy="267508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0501"/>
            <a:ext cx="2472523" cy="219109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18219" y="2544600"/>
            <a:ext cx="1904762" cy="190476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150608398"/>
      </p:ext>
    </p:extLst>
  </p:cSld>
  <p:clrMapOvr>
    <a:masterClrMapping/>
  </p:clrMapOvr>
  <p:transition spd="slow">
    <p:randomBar dir="vert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57442" y="381774"/>
            <a:ext cx="4785734" cy="478573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635620" y="1628078"/>
            <a:ext cx="542182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Возле леса, на опушке</a:t>
            </a:r>
            <a:br>
              <a:rPr lang="ru-RU" sz="3200" b="1" i="1" dirty="0" smtClean="0"/>
            </a:br>
            <a:r>
              <a:rPr lang="ru-RU" sz="3200" b="1" i="1" dirty="0" smtClean="0"/>
              <a:t>Трое их живёт в избушке.</a:t>
            </a:r>
            <a:br>
              <a:rPr lang="ru-RU" sz="3200" b="1" i="1" dirty="0" smtClean="0"/>
            </a:br>
            <a:r>
              <a:rPr lang="ru-RU" sz="3200" b="1" i="1" dirty="0" smtClean="0"/>
              <a:t>Там три стула и три кружки</a:t>
            </a:r>
            <a:br>
              <a:rPr lang="ru-RU" sz="3200" b="1" i="1" dirty="0" smtClean="0"/>
            </a:br>
            <a:r>
              <a:rPr lang="ru-RU" sz="3200" b="1" i="1" dirty="0" smtClean="0"/>
              <a:t>Три кровати, три подушки.</a:t>
            </a:r>
            <a:br>
              <a:rPr lang="ru-RU" sz="3200" b="1" i="1" dirty="0" smtClean="0"/>
            </a:br>
            <a:r>
              <a:rPr lang="ru-RU" sz="3200" b="1" i="1" dirty="0" smtClean="0"/>
              <a:t>Угадайте без подсказки,</a:t>
            </a:r>
            <a:br>
              <a:rPr lang="ru-RU" sz="3200" b="1" i="1" dirty="0" smtClean="0"/>
            </a:br>
            <a:r>
              <a:rPr lang="ru-RU" sz="3200" b="1" i="1" dirty="0" smtClean="0"/>
              <a:t>Кто герои этой сказки</a:t>
            </a:r>
            <a:r>
              <a:rPr lang="ru-RU" b="1" i="1" dirty="0" smtClean="0"/>
              <a:t>?</a:t>
            </a:r>
            <a:endParaRPr lang="ru-RU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5943600" y="5932448"/>
            <a:ext cx="39921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«Три медведя»</a:t>
            </a:r>
            <a:endParaRPr lang="ru-RU" sz="3200" b="1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4980" y="0"/>
            <a:ext cx="2095223" cy="185674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217899" y="4762500"/>
            <a:ext cx="1905000" cy="20955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307108" y="300864"/>
            <a:ext cx="1555879" cy="155587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2311862821"/>
      </p:ext>
    </p:extLst>
  </p:cSld>
  <p:clrMapOvr>
    <a:masterClrMapping/>
  </p:clrMapOvr>
  <p:transition spd="slow">
    <p:fad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4251" y="414767"/>
            <a:ext cx="4982423" cy="498242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6388984" y="1502061"/>
            <a:ext cx="4857805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/>
              <a:t>Ждали маму с молоком,</a:t>
            </a:r>
            <a:br>
              <a:rPr lang="ru-RU" sz="3200" b="1" i="1" dirty="0" smtClean="0"/>
            </a:br>
            <a:r>
              <a:rPr lang="ru-RU" sz="3200" b="1" i="1" dirty="0" smtClean="0"/>
              <a:t>А пустили волка в дом.</a:t>
            </a:r>
            <a:br>
              <a:rPr lang="ru-RU" sz="3200" b="1" i="1" dirty="0" smtClean="0"/>
            </a:br>
            <a:r>
              <a:rPr lang="ru-RU" sz="3200" b="1" i="1" dirty="0" smtClean="0"/>
              <a:t>Отворили дверь козлята</a:t>
            </a:r>
            <a:br>
              <a:rPr lang="ru-RU" sz="3200" b="1" i="1" dirty="0" smtClean="0"/>
            </a:br>
            <a:r>
              <a:rPr lang="ru-RU" sz="3200" b="1" i="1" dirty="0" smtClean="0"/>
              <a:t>И пропали все куда-то.</a:t>
            </a:r>
            <a:endParaRPr lang="ru-RU" sz="32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5040352" y="5683404"/>
            <a:ext cx="54529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</a:t>
            </a:r>
            <a:r>
              <a:rPr lang="ru-RU" sz="3600" b="1" i="1" dirty="0" smtClean="0"/>
              <a:t>Волк и семе</a:t>
            </a:r>
            <a:r>
              <a:rPr lang="ru-RU" sz="3200" b="1" i="1" dirty="0" smtClean="0"/>
              <a:t>р</a:t>
            </a:r>
            <a:r>
              <a:rPr lang="ru-RU" sz="3600" b="1" i="1" dirty="0" smtClean="0"/>
              <a:t>о козлят»</a:t>
            </a:r>
            <a:endParaRPr lang="ru-RU" sz="3600" b="1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694986" cy="150206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79091" y="4361273"/>
            <a:ext cx="1892752" cy="196846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40917" y="151126"/>
            <a:ext cx="1904762" cy="190476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2776260033"/>
      </p:ext>
    </p:extLst>
  </p:cSld>
  <p:clrMapOvr>
    <a:masterClrMapping/>
  </p:clrMapOvr>
  <p:transition spd="slow">
    <p:fad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50154" y="223024"/>
            <a:ext cx="4469248" cy="44692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468351" y="1360449"/>
            <a:ext cx="565366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И в пути он песню пел.</a:t>
            </a:r>
            <a:br>
              <a:rPr lang="ru-RU" sz="3200" b="1" i="1" dirty="0" smtClean="0"/>
            </a:br>
            <a:r>
              <a:rPr lang="ru-RU" sz="3200" b="1" i="1" dirty="0" smtClean="0"/>
              <a:t>Съесть его хотел зайчишка,</a:t>
            </a:r>
          </a:p>
          <a:p>
            <a:r>
              <a:rPr lang="ru-RU" sz="3200" b="1" i="1" dirty="0" smtClean="0"/>
              <a:t>Серый волк и бурый мишка.</a:t>
            </a:r>
          </a:p>
          <a:p>
            <a:r>
              <a:rPr lang="ru-RU" sz="3200" b="1" i="1" dirty="0" smtClean="0"/>
              <a:t>А когда малыш в лесу</a:t>
            </a:r>
          </a:p>
          <a:p>
            <a:r>
              <a:rPr lang="ru-RU" sz="3200" b="1" i="1" dirty="0" smtClean="0"/>
              <a:t>Встретил рыжую лису,</a:t>
            </a:r>
          </a:p>
          <a:p>
            <a:r>
              <a:rPr lang="ru-RU" sz="3200" b="1" i="1" dirty="0" smtClean="0"/>
              <a:t>От неё уйти не смог.</a:t>
            </a:r>
          </a:p>
          <a:p>
            <a:r>
              <a:rPr lang="ru-RU" sz="3200" b="1" i="1" dirty="0" smtClean="0"/>
              <a:t>Что за сказка?...</a:t>
            </a:r>
            <a:endParaRPr lang="ru-RU" sz="32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4473146" y="6017741"/>
            <a:ext cx="4053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/>
              <a:t>«Колобок»</a:t>
            </a:r>
            <a:endParaRPr lang="ru-RU" sz="3600" b="1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110785" y="4762500"/>
            <a:ext cx="1905000" cy="20955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4966" y="0"/>
            <a:ext cx="1672683" cy="148229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42175" y="223024"/>
            <a:ext cx="1904762" cy="190476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2533071868"/>
      </p:ext>
    </p:extLst>
  </p:cSld>
  <p:clrMapOvr>
    <a:masterClrMapping/>
  </p:clrMapOvr>
  <p:transition spd="slow">
    <p:fad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8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63296" y="1230430"/>
            <a:ext cx="3742519" cy="334890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TextBox 1"/>
          <p:cNvSpPr txBox="1"/>
          <p:nvPr/>
        </p:nvSpPr>
        <p:spPr>
          <a:xfrm>
            <a:off x="5687122" y="289933"/>
            <a:ext cx="509610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Отвечайте на вопрос:</a:t>
            </a:r>
          </a:p>
          <a:p>
            <a:r>
              <a:rPr lang="ru-RU" sz="3200" b="1" i="1" dirty="0" smtClean="0"/>
              <a:t>Кто в корзине Машу нёс</a:t>
            </a:r>
          </a:p>
          <a:p>
            <a:r>
              <a:rPr lang="ru-RU" sz="3200" b="1" i="1" dirty="0" smtClean="0"/>
              <a:t>Кто садился на пенёк</a:t>
            </a:r>
          </a:p>
          <a:p>
            <a:r>
              <a:rPr lang="ru-RU" sz="3200" b="1" i="1" dirty="0" smtClean="0"/>
              <a:t>И хотел съесть пирожок?</a:t>
            </a:r>
          </a:p>
          <a:p>
            <a:r>
              <a:rPr lang="ru-RU" sz="3200" b="1" i="1" dirty="0" smtClean="0"/>
              <a:t>Сказочку ты знаешь ведь?</a:t>
            </a:r>
          </a:p>
          <a:p>
            <a:r>
              <a:rPr lang="ru-RU" sz="3200" b="1" i="1" dirty="0" smtClean="0"/>
              <a:t>Кто же это был?...</a:t>
            </a:r>
          </a:p>
          <a:p>
            <a:r>
              <a:rPr lang="ru-RU" sz="3200" b="1" i="1" dirty="0"/>
              <a:t> </a:t>
            </a:r>
            <a:r>
              <a:rPr lang="ru-RU" sz="3200" b="1" i="1" dirty="0" smtClean="0"/>
              <a:t>                            медведь</a:t>
            </a:r>
            <a:endParaRPr lang="ru-RU" sz="32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126273" y="5486400"/>
            <a:ext cx="44047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/>
              <a:t>«Маша и медведь»</a:t>
            </a:r>
            <a:endParaRPr lang="ru-RU" sz="3600" b="1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2181" y="0"/>
            <a:ext cx="1428990" cy="126634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55151" y="4141190"/>
            <a:ext cx="2238376" cy="232791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61306" y="278049"/>
            <a:ext cx="1904762" cy="190476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1737348533"/>
      </p:ext>
    </p:extLst>
  </p:cSld>
  <p:clrMapOvr>
    <a:masterClrMapping/>
  </p:clrMapOvr>
  <p:transition spd="slow">
    <p:blinds dir="vert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8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8 0.008 0.017 0.016 0.021 0.026 C 0.025 0.037 0.027 0.05 0.029 0.063 C 0.031 0.076 0.029 0.087 0.027 0.099 C 0.025 0.11 0.022 0.122 0.015 0.132 C 0.009 0.142 -0.001 0.15 -0.012 0.156 C -0.022 0.162 -0.034 0.166 -0.046 0.168 C -0.058 0.17 -0.07 0.17 -0.081 0.168 C -0.093 0.166 -0.104 0.161 -0.113 0.153 C -0.122 0.146 -0.13 0.137 -0.134 0.126 C -0.139 0.116 -0.141 0.102 -0.141 0.091 C -0.142 0.08 -0.141 0.067 -0.136 0.056 C -0.131 0.046 -0.122 0.038 -0.11 0.034 C -0.098 0.031 -0.086 0.035 -0.078 0.042 C -0.071 0.049 -0.066 0.06 -0.065 0.073 C -0.065 0.086 -0.066 0.098 -0.071 0.108 C -0.076 0.118 -0.075 0.12 -0.095 0.133 C -0.113 0.147 -0.131 0.143 -0.142 0.144 C -0.153 0.144 -0.162 0.14 -0.173 0.136 C -0.185 0.131 -0.195 0.122 -0.202 0.114 C -0.209 0.106 -0.212 0.096 -0.216 0.08 C -0.219 0.064 -0.219 0.056 -0.219 0.044 C -0.219 0.032 -0.219 0.02 -0.219 0.008 E" pathEditMode="relative" ptsTypes="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14505" y="1256175"/>
            <a:ext cx="4349953" cy="434995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6254884" y="1400783"/>
            <a:ext cx="5995937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/>
              <a:t>Поселились в той избушке</a:t>
            </a:r>
          </a:p>
          <a:p>
            <a:r>
              <a:rPr lang="ru-RU" sz="3200" b="1" i="1" dirty="0" smtClean="0"/>
              <a:t>Очень разные зверюшки.</a:t>
            </a:r>
          </a:p>
          <a:p>
            <a:r>
              <a:rPr lang="ru-RU" sz="3200" b="1" i="1" dirty="0" smtClean="0"/>
              <a:t>Попросился к ним и мишка,</a:t>
            </a:r>
          </a:p>
          <a:p>
            <a:r>
              <a:rPr lang="ru-RU" sz="3200" b="1" i="1" dirty="0" smtClean="0"/>
              <a:t>Только ведь медведь не мышка,</a:t>
            </a:r>
          </a:p>
          <a:p>
            <a:r>
              <a:rPr lang="ru-RU" sz="3200" b="1" i="1" dirty="0" smtClean="0"/>
              <a:t>Влезть и так и сяк старался,</a:t>
            </a:r>
          </a:p>
          <a:p>
            <a:r>
              <a:rPr lang="ru-RU" sz="3200" b="1" i="1" dirty="0" smtClean="0"/>
              <a:t>Сверху сел и дом сломался.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946259" y="5606128"/>
            <a:ext cx="42607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/>
              <a:t>«Теремок»</a:t>
            </a:r>
            <a:endParaRPr lang="ru-RU" sz="3600" b="1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914236" cy="169635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33932" y="4290619"/>
            <a:ext cx="2126862" cy="221193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29170" y="198306"/>
            <a:ext cx="1904762" cy="190476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3372730298"/>
      </p:ext>
    </p:extLst>
  </p:cSld>
  <p:clrMapOvr>
    <a:masterClrMapping/>
  </p:clrMapOvr>
  <p:transition spd="slow">
    <p:fad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58653" y="367618"/>
            <a:ext cx="4762500" cy="49339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686393" y="1311099"/>
            <a:ext cx="5358968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/>
              <a:t>Сестрица просила:</a:t>
            </a:r>
          </a:p>
          <a:p>
            <a:r>
              <a:rPr lang="ru-RU" sz="3200" b="1" i="1" dirty="0" smtClean="0"/>
              <a:t>-Не пей из копытца.</a:t>
            </a:r>
            <a:br>
              <a:rPr lang="ru-RU" sz="3200" b="1" i="1" dirty="0" smtClean="0"/>
            </a:br>
            <a:r>
              <a:rPr lang="ru-RU" sz="3200" b="1" i="1" dirty="0" smtClean="0"/>
              <a:t>А братец не слушался,</a:t>
            </a:r>
          </a:p>
          <a:p>
            <a:r>
              <a:rPr lang="ru-RU" sz="3200" b="1" i="1" dirty="0" smtClean="0"/>
              <a:t>Выпил водицы.</a:t>
            </a:r>
            <a:br>
              <a:rPr lang="ru-RU" sz="3200" b="1" i="1" dirty="0" smtClean="0"/>
            </a:br>
            <a:r>
              <a:rPr lang="ru-RU" sz="3200" b="1" i="1" dirty="0" smtClean="0"/>
              <a:t>Что за сказка про сестрицу,</a:t>
            </a:r>
            <a:br>
              <a:rPr lang="ru-RU" sz="3200" b="1" i="1" dirty="0" smtClean="0"/>
            </a:br>
            <a:r>
              <a:rPr lang="ru-RU" sz="3200" b="1" i="1" dirty="0" smtClean="0"/>
              <a:t>Про козлёнка, про водицу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84205" y="5585254"/>
            <a:ext cx="478144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«Сестрица Алёнушка и братец Иванушка»</a:t>
            </a:r>
            <a:endParaRPr lang="ru-RU" sz="3200" b="1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209" y="-116790"/>
            <a:ext cx="1817649" cy="161076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20070" y="5301568"/>
            <a:ext cx="1428750" cy="14859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13269" y="212921"/>
            <a:ext cx="1904762" cy="190476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1431151538"/>
      </p:ext>
    </p:extLst>
  </p:cSld>
  <p:clrMapOvr>
    <a:masterClrMapping/>
  </p:clrMapOvr>
  <p:transition spd="slow">
    <p:dissolv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3|1.8|2.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5|2.8|1.3|2.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2|4|2.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3.7|1.8|1.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2.2|1.2|1|1.4|1.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6|0.9|1.1|0.8|0.7|7.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|1.1|1.1|0.8|0.8|0.9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0.8|0.8|0.8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4|2.5|1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5|1.6|2.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6|2.3|1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|2.2|1.7|1.5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2.5|1.1|1.7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.7|1.1|1.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2.2|1.3|1.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2.6|1.6|1.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2.4|1.7|1.5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9|1.8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1.8|1.9|1.1|1.5|1.5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1.6|1.6|1.4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2|1.3|1.7|1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2.3|1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2|2.1|7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1.6|1.3|2.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2|1.8|1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2.2|2.2|2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2.5|1.3|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2.8|1.2|1.6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</TotalTime>
  <Words>672</Words>
  <Application>Microsoft Office PowerPoint</Application>
  <PresentationFormat>Произвольный</PresentationFormat>
  <Paragraphs>156</Paragraphs>
  <Slides>28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Andrey</dc:creator>
  <cp:lastModifiedBy>1</cp:lastModifiedBy>
  <cp:revision>60</cp:revision>
  <dcterms:created xsi:type="dcterms:W3CDTF">2013-07-12T06:18:50Z</dcterms:created>
  <dcterms:modified xsi:type="dcterms:W3CDTF">2020-07-01T06:25:00Z</dcterms:modified>
</cp:coreProperties>
</file>