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70" r:id="rId4"/>
    <p:sldId id="271" r:id="rId5"/>
    <p:sldId id="269" r:id="rId6"/>
    <p:sldId id="272" r:id="rId7"/>
    <p:sldId id="273" r:id="rId8"/>
    <p:sldId id="259" r:id="rId9"/>
    <p:sldId id="260" r:id="rId10"/>
    <p:sldId id="274" r:id="rId11"/>
    <p:sldId id="263" r:id="rId12"/>
    <p:sldId id="266" r:id="rId13"/>
    <p:sldId id="267" r:id="rId1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6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D00148-C932-4851-91D2-8A7C4321D43B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41DAAA-0BA7-49D2-9D9F-CB2DB238D8BD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dirty="0" smtClean="0"/>
            <a:t>Направления </a:t>
          </a:r>
          <a:r>
            <a:rPr lang="ru-RU" sz="3200" b="1" dirty="0" smtClean="0"/>
            <a:t>образовательной работы по физическому развитию дошкольников </a:t>
          </a:r>
          <a:endParaRPr lang="ru-RU" sz="3200" b="1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i="1" dirty="0" smtClean="0"/>
            <a:t>(</a:t>
          </a:r>
          <a:r>
            <a:rPr lang="ru-RU" sz="3200" i="1" dirty="0" smtClean="0"/>
            <a:t>в соответствии с ФГОС):</a:t>
          </a:r>
          <a:endParaRPr lang="en-US" sz="3200" i="1" dirty="0" smtClean="0"/>
        </a:p>
        <a:p>
          <a:pPr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D0CD4B97-B8FD-45E8-92ED-B600D0757811}" type="parTrans" cxnId="{9B1E4C3D-51F8-49E0-A334-0780F145C362}">
      <dgm:prSet/>
      <dgm:spPr/>
      <dgm:t>
        <a:bodyPr/>
        <a:lstStyle/>
        <a:p>
          <a:endParaRPr lang="ru-RU"/>
        </a:p>
      </dgm:t>
    </dgm:pt>
    <dgm:pt modelId="{C7FB944A-0366-49BA-BE62-BA9F388EEC64}" type="sibTrans" cxnId="{9B1E4C3D-51F8-49E0-A334-0780F145C362}">
      <dgm:prSet/>
      <dgm:spPr/>
      <dgm:t>
        <a:bodyPr/>
        <a:lstStyle/>
        <a:p>
          <a:endParaRPr lang="ru-RU"/>
        </a:p>
      </dgm:t>
    </dgm:pt>
    <dgm:pt modelId="{6FF495FD-12EF-4413-B1C6-7F9B088C1A29}">
      <dgm:prSet custT="1"/>
      <dgm:spPr/>
      <dgm:t>
        <a:bodyPr/>
        <a:lstStyle/>
        <a:p>
          <a:r>
            <a:rPr lang="ru-RU" sz="2400" dirty="0" smtClean="0"/>
            <a:t>формирование общей культуры личности детей, в том числе ценностей здорового </a:t>
          </a:r>
          <a:r>
            <a:rPr lang="ru-RU" sz="2400" b="1" dirty="0" smtClean="0"/>
            <a:t>образа жизни</a:t>
          </a:r>
          <a:r>
            <a:rPr lang="ru-RU" sz="2400" dirty="0" smtClean="0"/>
            <a:t>, формирование начальных представлений о здоровом </a:t>
          </a:r>
          <a:r>
            <a:rPr lang="ru-RU" sz="2400" b="1" dirty="0" smtClean="0"/>
            <a:t>образе жизни</a:t>
          </a:r>
          <a:endParaRPr lang="ru-RU" sz="2400" dirty="0"/>
        </a:p>
      </dgm:t>
    </dgm:pt>
    <dgm:pt modelId="{B9E3AAA9-7F0B-4766-A765-D63315F24174}" type="parTrans" cxnId="{257314C6-9161-44AA-83D2-BDB55999448E}">
      <dgm:prSet/>
      <dgm:spPr/>
      <dgm:t>
        <a:bodyPr/>
        <a:lstStyle/>
        <a:p>
          <a:endParaRPr lang="ru-RU"/>
        </a:p>
      </dgm:t>
    </dgm:pt>
    <dgm:pt modelId="{BFABEFE2-E23F-4DF9-B0B1-38C9CECFF063}" type="sibTrans" cxnId="{257314C6-9161-44AA-83D2-BDB55999448E}">
      <dgm:prSet/>
      <dgm:spPr/>
      <dgm:t>
        <a:bodyPr/>
        <a:lstStyle/>
        <a:p>
          <a:endParaRPr lang="ru-RU"/>
        </a:p>
      </dgm:t>
    </dgm:pt>
    <dgm:pt modelId="{3A445852-2382-4D27-9F37-E453A7CD5D98}">
      <dgm:prSet custT="1"/>
      <dgm:spPr/>
      <dgm:t>
        <a:bodyPr/>
        <a:lstStyle/>
        <a:p>
          <a:r>
            <a:rPr lang="ru-RU" sz="2800" b="1" dirty="0" smtClean="0"/>
            <a:t>физическая культура</a:t>
          </a:r>
          <a:r>
            <a:rPr lang="ru-RU" sz="2800" dirty="0" smtClean="0"/>
            <a:t>, </a:t>
          </a:r>
          <a:r>
            <a:rPr lang="ru-RU" sz="2800" b="1" dirty="0" smtClean="0"/>
            <a:t>развитие физических качеств</a:t>
          </a:r>
          <a:endParaRPr lang="ru-RU" sz="2800" dirty="0"/>
        </a:p>
      </dgm:t>
    </dgm:pt>
    <dgm:pt modelId="{8F217AF5-6C6F-4928-846F-1DF2EB9595B8}" type="parTrans" cxnId="{04C84A81-AA3A-49D6-9F2B-081ED9CC903E}">
      <dgm:prSet/>
      <dgm:spPr/>
      <dgm:t>
        <a:bodyPr/>
        <a:lstStyle/>
        <a:p>
          <a:endParaRPr lang="ru-RU"/>
        </a:p>
      </dgm:t>
    </dgm:pt>
    <dgm:pt modelId="{829CA9F0-4180-4931-8E09-DAF73A5376E4}" type="sibTrans" cxnId="{04C84A81-AA3A-49D6-9F2B-081ED9CC903E}">
      <dgm:prSet/>
      <dgm:spPr/>
      <dgm:t>
        <a:bodyPr/>
        <a:lstStyle/>
        <a:p>
          <a:endParaRPr lang="ru-RU"/>
        </a:p>
      </dgm:t>
    </dgm:pt>
    <dgm:pt modelId="{C9363837-7100-4C41-A2A2-8689626268C9}" type="pres">
      <dgm:prSet presAssocID="{FBD00148-C932-4851-91D2-8A7C4321D43B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A73D24C-769D-4EFC-9E77-00AC4FFED8F8}" type="pres">
      <dgm:prSet presAssocID="{1B41DAAA-0BA7-49D2-9D9F-CB2DB238D8BD}" presName="root" presStyleCnt="0">
        <dgm:presLayoutVars>
          <dgm:chMax/>
          <dgm:chPref val="4"/>
        </dgm:presLayoutVars>
      </dgm:prSet>
      <dgm:spPr/>
    </dgm:pt>
    <dgm:pt modelId="{7CFFB66D-5763-489F-A991-FB85053692D8}" type="pres">
      <dgm:prSet presAssocID="{1B41DAAA-0BA7-49D2-9D9F-CB2DB238D8BD}" presName="rootComposite" presStyleCnt="0">
        <dgm:presLayoutVars/>
      </dgm:prSet>
      <dgm:spPr/>
    </dgm:pt>
    <dgm:pt modelId="{10E13F75-F23F-4B30-96A7-397C0A111273}" type="pres">
      <dgm:prSet presAssocID="{1B41DAAA-0BA7-49D2-9D9F-CB2DB238D8BD}" presName="rootText" presStyleLbl="node0" presStyleIdx="0" presStyleCnt="1" custScaleY="143686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3025402C-5C39-4D04-A2C9-C207B16691E2}" type="pres">
      <dgm:prSet presAssocID="{1B41DAAA-0BA7-49D2-9D9F-CB2DB238D8BD}" presName="childShape" presStyleCnt="0">
        <dgm:presLayoutVars>
          <dgm:chMax val="0"/>
          <dgm:chPref val="0"/>
        </dgm:presLayoutVars>
      </dgm:prSet>
      <dgm:spPr/>
    </dgm:pt>
    <dgm:pt modelId="{294AC6D7-D67F-4AA0-A468-2AF40473A835}" type="pres">
      <dgm:prSet presAssocID="{6FF495FD-12EF-4413-B1C6-7F9B088C1A29}" presName="childComposite" presStyleCnt="0">
        <dgm:presLayoutVars>
          <dgm:chMax val="0"/>
          <dgm:chPref val="0"/>
        </dgm:presLayoutVars>
      </dgm:prSet>
      <dgm:spPr/>
    </dgm:pt>
    <dgm:pt modelId="{63A188F2-1609-4D39-9541-3CE38907D7A9}" type="pres">
      <dgm:prSet presAssocID="{6FF495FD-12EF-4413-B1C6-7F9B088C1A29}" presName="Image" presStyleLbl="nod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BED94DC-8ABB-4FE9-A8D2-4DE0A777D27C}" type="pres">
      <dgm:prSet presAssocID="{6FF495FD-12EF-4413-B1C6-7F9B088C1A29}" presName="childText" presStyleLbl="lnNode1" presStyleIdx="0" presStyleCnt="2" custLinFactNeighborX="-321" custLinFactNeighborY="-140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6D053F-C384-435B-B21A-648524C37C40}" type="pres">
      <dgm:prSet presAssocID="{3A445852-2382-4D27-9F37-E453A7CD5D98}" presName="childComposite" presStyleCnt="0">
        <dgm:presLayoutVars>
          <dgm:chMax val="0"/>
          <dgm:chPref val="0"/>
        </dgm:presLayoutVars>
      </dgm:prSet>
      <dgm:spPr/>
    </dgm:pt>
    <dgm:pt modelId="{E30060AB-D170-4269-AF7A-9654F45C02B3}" type="pres">
      <dgm:prSet presAssocID="{3A445852-2382-4D27-9F37-E453A7CD5D98}" presName="Image" presStyleLbl="node1" presStyleIdx="1" presStyleCnt="2" custScaleX="266960" custScaleY="116190" custLinFactNeighborX="2038" custLinFactNeighborY="352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6AF82EB3-18C8-401B-99E4-29E1168F8139}" type="pres">
      <dgm:prSet presAssocID="{3A445852-2382-4D27-9F37-E453A7CD5D98}" presName="childText" presStyleLbl="lnNode1" presStyleIdx="1" presStyleCnt="2" custScaleX="715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7314C6-9161-44AA-83D2-BDB55999448E}" srcId="{1B41DAAA-0BA7-49D2-9D9F-CB2DB238D8BD}" destId="{6FF495FD-12EF-4413-B1C6-7F9B088C1A29}" srcOrd="0" destOrd="0" parTransId="{B9E3AAA9-7F0B-4766-A765-D63315F24174}" sibTransId="{BFABEFE2-E23F-4DF9-B0B1-38C9CECFF063}"/>
    <dgm:cxn modelId="{1A5FEBCE-C9C4-417C-B25D-555F48EC1097}" type="presOf" srcId="{FBD00148-C932-4851-91D2-8A7C4321D43B}" destId="{C9363837-7100-4C41-A2A2-8689626268C9}" srcOrd="0" destOrd="0" presId="urn:microsoft.com/office/officeart/2008/layout/PictureAccentList"/>
    <dgm:cxn modelId="{23C2BD6C-24A5-408A-BC56-0022E392CBF5}" type="presOf" srcId="{1B41DAAA-0BA7-49D2-9D9F-CB2DB238D8BD}" destId="{10E13F75-F23F-4B30-96A7-397C0A111273}" srcOrd="0" destOrd="0" presId="urn:microsoft.com/office/officeart/2008/layout/PictureAccentList"/>
    <dgm:cxn modelId="{93EBC223-3EAD-4003-8277-05D2A5409FE7}" type="presOf" srcId="{6FF495FD-12EF-4413-B1C6-7F9B088C1A29}" destId="{FBED94DC-8ABB-4FE9-A8D2-4DE0A777D27C}" srcOrd="0" destOrd="0" presId="urn:microsoft.com/office/officeart/2008/layout/PictureAccentList"/>
    <dgm:cxn modelId="{9B1E4C3D-51F8-49E0-A334-0780F145C362}" srcId="{FBD00148-C932-4851-91D2-8A7C4321D43B}" destId="{1B41DAAA-0BA7-49D2-9D9F-CB2DB238D8BD}" srcOrd="0" destOrd="0" parTransId="{D0CD4B97-B8FD-45E8-92ED-B600D0757811}" sibTransId="{C7FB944A-0366-49BA-BE62-BA9F388EEC64}"/>
    <dgm:cxn modelId="{04C84A81-AA3A-49D6-9F2B-081ED9CC903E}" srcId="{1B41DAAA-0BA7-49D2-9D9F-CB2DB238D8BD}" destId="{3A445852-2382-4D27-9F37-E453A7CD5D98}" srcOrd="1" destOrd="0" parTransId="{8F217AF5-6C6F-4928-846F-1DF2EB9595B8}" sibTransId="{829CA9F0-4180-4931-8E09-DAF73A5376E4}"/>
    <dgm:cxn modelId="{C1F7D5C0-C691-4DD4-B866-2711C28D41CF}" type="presOf" srcId="{3A445852-2382-4D27-9F37-E453A7CD5D98}" destId="{6AF82EB3-18C8-401B-99E4-29E1168F8139}" srcOrd="0" destOrd="0" presId="urn:microsoft.com/office/officeart/2008/layout/PictureAccentList"/>
    <dgm:cxn modelId="{63360344-C2D8-407F-9CE7-E94897DCFEED}" type="presParOf" srcId="{C9363837-7100-4C41-A2A2-8689626268C9}" destId="{6A73D24C-769D-4EFC-9E77-00AC4FFED8F8}" srcOrd="0" destOrd="0" presId="urn:microsoft.com/office/officeart/2008/layout/PictureAccentList"/>
    <dgm:cxn modelId="{85634BE1-D864-4C51-B5F0-6B3D545D168C}" type="presParOf" srcId="{6A73D24C-769D-4EFC-9E77-00AC4FFED8F8}" destId="{7CFFB66D-5763-489F-A991-FB85053692D8}" srcOrd="0" destOrd="0" presId="urn:microsoft.com/office/officeart/2008/layout/PictureAccentList"/>
    <dgm:cxn modelId="{77CFEB84-ECFF-4FFF-B7E7-88622794DDB2}" type="presParOf" srcId="{7CFFB66D-5763-489F-A991-FB85053692D8}" destId="{10E13F75-F23F-4B30-96A7-397C0A111273}" srcOrd="0" destOrd="0" presId="urn:microsoft.com/office/officeart/2008/layout/PictureAccentList"/>
    <dgm:cxn modelId="{A0C844BD-984A-48A7-8A8E-75C5C99BD327}" type="presParOf" srcId="{6A73D24C-769D-4EFC-9E77-00AC4FFED8F8}" destId="{3025402C-5C39-4D04-A2C9-C207B16691E2}" srcOrd="1" destOrd="0" presId="urn:microsoft.com/office/officeart/2008/layout/PictureAccentList"/>
    <dgm:cxn modelId="{3B4E3A12-A272-4103-B5E3-F1C03A1F714C}" type="presParOf" srcId="{3025402C-5C39-4D04-A2C9-C207B16691E2}" destId="{294AC6D7-D67F-4AA0-A468-2AF40473A835}" srcOrd="0" destOrd="0" presId="urn:microsoft.com/office/officeart/2008/layout/PictureAccentList"/>
    <dgm:cxn modelId="{BAD5742B-244F-4ADB-8BD4-DAC4178ECA7B}" type="presParOf" srcId="{294AC6D7-D67F-4AA0-A468-2AF40473A835}" destId="{63A188F2-1609-4D39-9541-3CE38907D7A9}" srcOrd="0" destOrd="0" presId="urn:microsoft.com/office/officeart/2008/layout/PictureAccentList"/>
    <dgm:cxn modelId="{3F412095-04BF-4B47-A91A-5D73048E4423}" type="presParOf" srcId="{294AC6D7-D67F-4AA0-A468-2AF40473A835}" destId="{FBED94DC-8ABB-4FE9-A8D2-4DE0A777D27C}" srcOrd="1" destOrd="0" presId="urn:microsoft.com/office/officeart/2008/layout/PictureAccentList"/>
    <dgm:cxn modelId="{65C64B42-95F4-4631-A077-8603E34FD6F9}" type="presParOf" srcId="{3025402C-5C39-4D04-A2C9-C207B16691E2}" destId="{326D053F-C384-435B-B21A-648524C37C40}" srcOrd="1" destOrd="0" presId="urn:microsoft.com/office/officeart/2008/layout/PictureAccentList"/>
    <dgm:cxn modelId="{CABB8AA3-E099-4B63-B310-A8C40CCAE68C}" type="presParOf" srcId="{326D053F-C384-435B-B21A-648524C37C40}" destId="{E30060AB-D170-4269-AF7A-9654F45C02B3}" srcOrd="0" destOrd="0" presId="urn:microsoft.com/office/officeart/2008/layout/PictureAccentList"/>
    <dgm:cxn modelId="{55A16FAC-35CD-49C2-AD69-04330DA1CD5F}" type="presParOf" srcId="{326D053F-C384-435B-B21A-648524C37C40}" destId="{6AF82EB3-18C8-401B-99E4-29E1168F8139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D78461-F369-4441-B461-13D4993B96EB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FC520F-903E-4BAB-B008-8C035E1697A7}">
      <dgm:prSet phldrT="[Текст]"/>
      <dgm:spPr/>
      <dgm:t>
        <a:bodyPr/>
        <a:lstStyle/>
        <a:p>
          <a:r>
            <a:rPr lang="ru-RU" dirty="0" smtClean="0"/>
            <a:t>Оздоровительные задачи</a:t>
          </a:r>
          <a:endParaRPr lang="ru-RU" dirty="0"/>
        </a:p>
      </dgm:t>
    </dgm:pt>
    <dgm:pt modelId="{35026C3F-C345-460F-8C4E-F8638BB5680A}" type="parTrans" cxnId="{13D88FA6-4F66-47F9-91D6-7A8100CE5023}">
      <dgm:prSet/>
      <dgm:spPr/>
      <dgm:t>
        <a:bodyPr/>
        <a:lstStyle/>
        <a:p>
          <a:endParaRPr lang="ru-RU"/>
        </a:p>
      </dgm:t>
    </dgm:pt>
    <dgm:pt modelId="{1DA3AB60-00A9-46CD-AC0B-FB6CD7D6FC0B}" type="sibTrans" cxnId="{13D88FA6-4F66-47F9-91D6-7A8100CE5023}">
      <dgm:prSet/>
      <dgm:spPr/>
      <dgm:t>
        <a:bodyPr/>
        <a:lstStyle/>
        <a:p>
          <a:endParaRPr lang="ru-RU"/>
        </a:p>
      </dgm:t>
    </dgm:pt>
    <dgm:pt modelId="{C1B48D63-F5A2-4E4D-BC49-2AB9735E3CFE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/>
            <a:t>Охрана и укрепление здоровья</a:t>
          </a:r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dirty="0"/>
        </a:p>
      </dgm:t>
    </dgm:pt>
    <dgm:pt modelId="{E753B1E7-69AF-4142-B812-FE20A9CC24EA}" type="parTrans" cxnId="{46396641-C3C3-4D9C-8E1B-78B5703DADBF}">
      <dgm:prSet/>
      <dgm:spPr/>
      <dgm:t>
        <a:bodyPr/>
        <a:lstStyle/>
        <a:p>
          <a:endParaRPr lang="ru-RU"/>
        </a:p>
      </dgm:t>
    </dgm:pt>
    <dgm:pt modelId="{D38124CB-1E54-454D-9241-1D508FA04388}" type="sibTrans" cxnId="{46396641-C3C3-4D9C-8E1B-78B5703DADBF}">
      <dgm:prSet/>
      <dgm:spPr/>
      <dgm:t>
        <a:bodyPr/>
        <a:lstStyle/>
        <a:p>
          <a:endParaRPr lang="ru-RU"/>
        </a:p>
      </dgm:t>
    </dgm:pt>
    <dgm:pt modelId="{90C1CE0F-F0FD-465E-9E16-FC437C5230E3}">
      <dgm:prSet phldrT="[Текст]" custT="1"/>
      <dgm:spPr/>
      <dgm:t>
        <a:bodyPr/>
        <a:lstStyle/>
        <a:p>
          <a:r>
            <a:rPr lang="ru-RU" sz="2400" dirty="0" smtClean="0"/>
            <a:t>Развитие движений</a:t>
          </a:r>
          <a:endParaRPr lang="ru-RU" sz="2400" dirty="0"/>
        </a:p>
      </dgm:t>
    </dgm:pt>
    <dgm:pt modelId="{C64B6807-AC98-4626-993C-91B2ABF395FB}" type="parTrans" cxnId="{FD2D1D4D-98F6-4746-B6D1-70CBC9C4247B}">
      <dgm:prSet/>
      <dgm:spPr/>
      <dgm:t>
        <a:bodyPr/>
        <a:lstStyle/>
        <a:p>
          <a:endParaRPr lang="ru-RU"/>
        </a:p>
      </dgm:t>
    </dgm:pt>
    <dgm:pt modelId="{0389A5B7-E149-4D59-A706-7C0E4A8C5B65}" type="sibTrans" cxnId="{FD2D1D4D-98F6-4746-B6D1-70CBC9C4247B}">
      <dgm:prSet/>
      <dgm:spPr/>
      <dgm:t>
        <a:bodyPr/>
        <a:lstStyle/>
        <a:p>
          <a:endParaRPr lang="ru-RU"/>
        </a:p>
      </dgm:t>
    </dgm:pt>
    <dgm:pt modelId="{1322B53B-BA6A-4B97-B9E7-E9E2D33EC988}">
      <dgm:prSet phldrT="[Текст]"/>
      <dgm:spPr/>
      <dgm:t>
        <a:bodyPr/>
        <a:lstStyle/>
        <a:p>
          <a:r>
            <a:rPr lang="ru-RU" dirty="0" smtClean="0"/>
            <a:t>Обучающие задачи</a:t>
          </a:r>
          <a:endParaRPr lang="ru-RU" dirty="0"/>
        </a:p>
      </dgm:t>
    </dgm:pt>
    <dgm:pt modelId="{7D619D74-CDCD-47A3-B99F-F672B99A2806}" type="parTrans" cxnId="{6D4CE586-9BA9-447A-8ECE-CD47C714805D}">
      <dgm:prSet/>
      <dgm:spPr/>
      <dgm:t>
        <a:bodyPr/>
        <a:lstStyle/>
        <a:p>
          <a:endParaRPr lang="ru-RU"/>
        </a:p>
      </dgm:t>
    </dgm:pt>
    <dgm:pt modelId="{A25C1E61-7389-4E20-966F-CA3E11132C46}" type="sibTrans" cxnId="{6D4CE586-9BA9-447A-8ECE-CD47C714805D}">
      <dgm:prSet/>
      <dgm:spPr/>
      <dgm:t>
        <a:bodyPr/>
        <a:lstStyle/>
        <a:p>
          <a:endParaRPr lang="ru-RU"/>
        </a:p>
      </dgm:t>
    </dgm:pt>
    <dgm:pt modelId="{F4D73FDE-21AA-4C88-9E33-1678CE4AF784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формирование представлений о своем организме, здоровье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dirty="0"/>
        </a:p>
      </dgm:t>
    </dgm:pt>
    <dgm:pt modelId="{778B362C-9A9A-4BE6-B5FF-509E3EDE717B}" type="parTrans" cxnId="{02DB3338-3E02-4440-AB62-B7FFE6A81E4E}">
      <dgm:prSet/>
      <dgm:spPr/>
      <dgm:t>
        <a:bodyPr/>
        <a:lstStyle/>
        <a:p>
          <a:endParaRPr lang="ru-RU"/>
        </a:p>
      </dgm:t>
    </dgm:pt>
    <dgm:pt modelId="{B0C4E8E3-8F20-444F-99A0-EEEA61221EDD}" type="sibTrans" cxnId="{02DB3338-3E02-4440-AB62-B7FFE6A81E4E}">
      <dgm:prSet/>
      <dgm:spPr/>
      <dgm:t>
        <a:bodyPr/>
        <a:lstStyle/>
        <a:p>
          <a:endParaRPr lang="ru-RU"/>
        </a:p>
      </dgm:t>
    </dgm:pt>
    <dgm:pt modelId="{10164A4B-7766-4708-88D8-3611F0D734AC}">
      <dgm:prSet phldrT="[Текст]"/>
      <dgm:spPr/>
      <dgm:t>
        <a:bodyPr/>
        <a:lstStyle/>
        <a:p>
          <a:r>
            <a:rPr lang="ru-RU" dirty="0" smtClean="0"/>
            <a:t>Воспитательные задачи</a:t>
          </a:r>
          <a:endParaRPr lang="ru-RU" dirty="0"/>
        </a:p>
      </dgm:t>
    </dgm:pt>
    <dgm:pt modelId="{AFC98E0C-216D-43E7-BA5A-3F60310FDAE8}" type="parTrans" cxnId="{58B621A5-0A2E-42A5-9EF0-AE0D177578C9}">
      <dgm:prSet/>
      <dgm:spPr/>
      <dgm:t>
        <a:bodyPr/>
        <a:lstStyle/>
        <a:p>
          <a:endParaRPr lang="ru-RU"/>
        </a:p>
      </dgm:t>
    </dgm:pt>
    <dgm:pt modelId="{6B214075-7678-4287-B84A-090863F12337}" type="sibTrans" cxnId="{58B621A5-0A2E-42A5-9EF0-AE0D177578C9}">
      <dgm:prSet/>
      <dgm:spPr/>
      <dgm:t>
        <a:bodyPr/>
        <a:lstStyle/>
        <a:p>
          <a:endParaRPr lang="ru-RU"/>
        </a:p>
      </dgm:t>
    </dgm:pt>
    <dgm:pt modelId="{5AC0054E-F7A7-4AD6-85D9-5C47F7618AF7}">
      <dgm:prSet phldrT="[Текст]" custT="1"/>
      <dgm:spPr/>
      <dgm:t>
        <a:bodyPr/>
        <a:lstStyle/>
        <a:p>
          <a:r>
            <a:rPr lang="ru-RU" sz="1800" dirty="0" smtClean="0"/>
            <a:t>формирование потребности в </a:t>
          </a:r>
          <a:r>
            <a:rPr lang="ru-RU" sz="1800" b="1" dirty="0" smtClean="0"/>
            <a:t>физическом совершенствовании</a:t>
          </a:r>
          <a:endParaRPr lang="ru-RU" sz="1800" dirty="0"/>
        </a:p>
      </dgm:t>
    </dgm:pt>
    <dgm:pt modelId="{95291C6B-F7DB-4893-953E-55910E21CAA3}" type="parTrans" cxnId="{ED4F3E02-EFD1-45C3-9926-AA4A270A20FB}">
      <dgm:prSet/>
      <dgm:spPr/>
      <dgm:t>
        <a:bodyPr/>
        <a:lstStyle/>
        <a:p>
          <a:endParaRPr lang="ru-RU"/>
        </a:p>
      </dgm:t>
    </dgm:pt>
    <dgm:pt modelId="{66C6A219-903C-4C1B-AC9A-FE1E55E039A3}" type="sibTrans" cxnId="{ED4F3E02-EFD1-45C3-9926-AA4A270A20FB}">
      <dgm:prSet/>
      <dgm:spPr/>
      <dgm:t>
        <a:bodyPr/>
        <a:lstStyle/>
        <a:p>
          <a:endParaRPr lang="ru-RU"/>
        </a:p>
      </dgm:t>
    </dgm:pt>
    <dgm:pt modelId="{15BD76DF-DF21-4E4D-B234-E482F8E15DB1}">
      <dgm:prSet phldrT="[Текст]" custT="1"/>
      <dgm:spPr/>
      <dgm:t>
        <a:bodyPr/>
        <a:lstStyle/>
        <a:p>
          <a:r>
            <a:rPr lang="ru-RU" sz="2000" dirty="0" smtClean="0"/>
            <a:t>воспитание культурно-гигиенических качеств</a:t>
          </a:r>
          <a:endParaRPr lang="ru-RU" sz="2000" dirty="0"/>
        </a:p>
      </dgm:t>
    </dgm:pt>
    <dgm:pt modelId="{654B87EF-D898-4301-8629-4D4D95B4D53A}" type="parTrans" cxnId="{893185AE-39FA-46F7-964A-5AAEB95716C6}">
      <dgm:prSet/>
      <dgm:spPr/>
      <dgm:t>
        <a:bodyPr/>
        <a:lstStyle/>
        <a:p>
          <a:endParaRPr lang="ru-RU"/>
        </a:p>
      </dgm:t>
    </dgm:pt>
    <dgm:pt modelId="{7468F8EC-86DB-4AFF-BF1A-C430F661D1A0}" type="sibTrans" cxnId="{893185AE-39FA-46F7-964A-5AAEB95716C6}">
      <dgm:prSet/>
      <dgm:spPr/>
      <dgm:t>
        <a:bodyPr/>
        <a:lstStyle/>
        <a:p>
          <a:endParaRPr lang="ru-RU"/>
        </a:p>
      </dgm:t>
    </dgm:pt>
    <dgm:pt modelId="{EE2520F8-793E-4814-9A1D-4FE424348CF1}">
      <dgm:prSet/>
      <dgm:spPr/>
      <dgm:t>
        <a:bodyPr/>
        <a:lstStyle/>
        <a:p>
          <a:r>
            <a:rPr lang="ru-RU" dirty="0" smtClean="0"/>
            <a:t>Закаливание </a:t>
          </a:r>
          <a:endParaRPr lang="ru-RU" dirty="0"/>
        </a:p>
      </dgm:t>
    </dgm:pt>
    <dgm:pt modelId="{5FD5EF72-1492-4403-85E6-321F38825AA2}" type="parTrans" cxnId="{2B1F86A3-BAAE-4AE2-85F0-C3B5A8AC80CB}">
      <dgm:prSet/>
      <dgm:spPr/>
      <dgm:t>
        <a:bodyPr/>
        <a:lstStyle/>
        <a:p>
          <a:endParaRPr lang="ru-RU"/>
        </a:p>
      </dgm:t>
    </dgm:pt>
    <dgm:pt modelId="{FD023C3A-74E2-4358-B9ED-04293D2D48AB}" type="sibTrans" cxnId="{2B1F86A3-BAAE-4AE2-85F0-C3B5A8AC80CB}">
      <dgm:prSet/>
      <dgm:spPr/>
      <dgm:t>
        <a:bodyPr/>
        <a:lstStyle/>
        <a:p>
          <a:endParaRPr lang="ru-RU"/>
        </a:p>
      </dgm:t>
    </dgm:pt>
    <dgm:pt modelId="{95EA2724-C691-4839-A7BD-1373E0A5C32A}">
      <dgm:prSet custT="1"/>
      <dgm:spPr/>
      <dgm:t>
        <a:bodyPr/>
        <a:lstStyle/>
        <a:p>
          <a:r>
            <a:rPr lang="ru-RU" sz="1600" dirty="0" smtClean="0"/>
            <a:t>формирование навыков выполнения основных движений</a:t>
          </a:r>
          <a:endParaRPr lang="ru-RU" sz="1600" dirty="0"/>
        </a:p>
      </dgm:t>
    </dgm:pt>
    <dgm:pt modelId="{05723478-6B2D-44D5-A4E0-1089B7096C2D}" type="parTrans" cxnId="{1BCD8786-3DAB-43DB-98CE-9C03C52CF593}">
      <dgm:prSet/>
      <dgm:spPr/>
      <dgm:t>
        <a:bodyPr/>
        <a:lstStyle/>
        <a:p>
          <a:endParaRPr lang="ru-RU"/>
        </a:p>
      </dgm:t>
    </dgm:pt>
    <dgm:pt modelId="{A5AC4C68-C9BC-49E1-B5CC-5BCB1FC5E074}" type="sibTrans" cxnId="{1BCD8786-3DAB-43DB-98CE-9C03C52CF593}">
      <dgm:prSet/>
      <dgm:spPr/>
      <dgm:t>
        <a:bodyPr/>
        <a:lstStyle/>
        <a:p>
          <a:endParaRPr lang="ru-RU"/>
        </a:p>
      </dgm:t>
    </dgm:pt>
    <dgm:pt modelId="{D98C5B41-9263-470D-9124-BDECC1722B67}">
      <dgm:prSet custT="1"/>
      <dgm:spPr/>
      <dgm:t>
        <a:bodyPr/>
        <a:lstStyle/>
        <a:p>
          <a:r>
            <a:rPr lang="ru-RU" sz="1600" dirty="0" smtClean="0"/>
            <a:t>формирование представлений о режиме, активности и отдыхе</a:t>
          </a:r>
          <a:endParaRPr lang="ru-RU" sz="1600" dirty="0"/>
        </a:p>
      </dgm:t>
    </dgm:pt>
    <dgm:pt modelId="{74BD6B99-82D3-4CB8-BA6B-3D10BAFA957B}" type="parTrans" cxnId="{1B341FF1-9ACA-4AF2-A05E-D18F114C3C7E}">
      <dgm:prSet/>
      <dgm:spPr/>
      <dgm:t>
        <a:bodyPr/>
        <a:lstStyle/>
        <a:p>
          <a:endParaRPr lang="ru-RU"/>
        </a:p>
      </dgm:t>
    </dgm:pt>
    <dgm:pt modelId="{AB5A66FE-8089-4C65-B258-6FBDCDF93B3E}" type="sibTrans" cxnId="{1B341FF1-9ACA-4AF2-A05E-D18F114C3C7E}">
      <dgm:prSet/>
      <dgm:spPr/>
      <dgm:t>
        <a:bodyPr/>
        <a:lstStyle/>
        <a:p>
          <a:endParaRPr lang="ru-RU"/>
        </a:p>
      </dgm:t>
    </dgm:pt>
    <dgm:pt modelId="{E347F354-5258-4AA5-B3D6-F071F706C486}" type="pres">
      <dgm:prSet presAssocID="{D4D78461-F369-4441-B461-13D4993B96E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8B0121-312E-4874-A771-38A469B177D1}" type="pres">
      <dgm:prSet presAssocID="{A2FC520F-903E-4BAB-B008-8C035E1697A7}" presName="compNode" presStyleCnt="0"/>
      <dgm:spPr/>
    </dgm:pt>
    <dgm:pt modelId="{9308F51A-32F4-4707-BF21-476B7ED89226}" type="pres">
      <dgm:prSet presAssocID="{A2FC520F-903E-4BAB-B008-8C035E1697A7}" presName="aNode" presStyleLbl="bgShp" presStyleIdx="0" presStyleCnt="3"/>
      <dgm:spPr/>
      <dgm:t>
        <a:bodyPr/>
        <a:lstStyle/>
        <a:p>
          <a:endParaRPr lang="ru-RU"/>
        </a:p>
      </dgm:t>
    </dgm:pt>
    <dgm:pt modelId="{D7F651B7-010B-4339-ACA8-615E566911D8}" type="pres">
      <dgm:prSet presAssocID="{A2FC520F-903E-4BAB-B008-8C035E1697A7}" presName="textNode" presStyleLbl="bgShp" presStyleIdx="0" presStyleCnt="3"/>
      <dgm:spPr/>
      <dgm:t>
        <a:bodyPr/>
        <a:lstStyle/>
        <a:p>
          <a:endParaRPr lang="ru-RU"/>
        </a:p>
      </dgm:t>
    </dgm:pt>
    <dgm:pt modelId="{466ACD0A-6BE9-4F94-9D6E-0CC77042D1A8}" type="pres">
      <dgm:prSet presAssocID="{A2FC520F-903E-4BAB-B008-8C035E1697A7}" presName="compChildNode" presStyleCnt="0"/>
      <dgm:spPr/>
    </dgm:pt>
    <dgm:pt modelId="{250B6F75-1DF6-4749-AA51-0D5799F10F4B}" type="pres">
      <dgm:prSet presAssocID="{A2FC520F-903E-4BAB-B008-8C035E1697A7}" presName="theInnerList" presStyleCnt="0"/>
      <dgm:spPr/>
    </dgm:pt>
    <dgm:pt modelId="{8AD0ABA5-4CE3-4351-81C1-DE26CFFBA376}" type="pres">
      <dgm:prSet presAssocID="{C1B48D63-F5A2-4E4D-BC49-2AB9735E3CFE}" presName="childNode" presStyleLbl="node1" presStyleIdx="0" presStyleCnt="8" custScaleX="106137" custScaleY="1207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AD532F-AC8C-4E87-A4C3-FD77083947EB}" type="pres">
      <dgm:prSet presAssocID="{C1B48D63-F5A2-4E4D-BC49-2AB9735E3CFE}" presName="aSpace2" presStyleCnt="0"/>
      <dgm:spPr/>
    </dgm:pt>
    <dgm:pt modelId="{11C45793-0B85-43EC-AA39-32166AD0C820}" type="pres">
      <dgm:prSet presAssocID="{EE2520F8-793E-4814-9A1D-4FE424348CF1}" presName="child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3856DC-F6E3-4FE4-AA4F-11D8149A4E91}" type="pres">
      <dgm:prSet presAssocID="{EE2520F8-793E-4814-9A1D-4FE424348CF1}" presName="aSpace2" presStyleCnt="0"/>
      <dgm:spPr/>
    </dgm:pt>
    <dgm:pt modelId="{92C4C408-B59E-48B8-ACBE-519E4D539E75}" type="pres">
      <dgm:prSet presAssocID="{90C1CE0F-F0FD-465E-9E16-FC437C5230E3}" presName="child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6D166F-5218-4215-9D2A-09D238067235}" type="pres">
      <dgm:prSet presAssocID="{A2FC520F-903E-4BAB-B008-8C035E1697A7}" presName="aSpace" presStyleCnt="0"/>
      <dgm:spPr/>
    </dgm:pt>
    <dgm:pt modelId="{D6044A1D-4064-4C51-ABCF-87FB2E76E7F6}" type="pres">
      <dgm:prSet presAssocID="{1322B53B-BA6A-4B97-B9E7-E9E2D33EC988}" presName="compNode" presStyleCnt="0"/>
      <dgm:spPr/>
    </dgm:pt>
    <dgm:pt modelId="{975E8CF0-7796-4A0D-8424-F4416CB17AA3}" type="pres">
      <dgm:prSet presAssocID="{1322B53B-BA6A-4B97-B9E7-E9E2D33EC988}" presName="aNode" presStyleLbl="bgShp" presStyleIdx="1" presStyleCnt="3"/>
      <dgm:spPr/>
      <dgm:t>
        <a:bodyPr/>
        <a:lstStyle/>
        <a:p>
          <a:endParaRPr lang="ru-RU"/>
        </a:p>
      </dgm:t>
    </dgm:pt>
    <dgm:pt modelId="{B43D6619-7B24-4E1B-9FBF-AA590BA1AD3B}" type="pres">
      <dgm:prSet presAssocID="{1322B53B-BA6A-4B97-B9E7-E9E2D33EC988}" presName="textNode" presStyleLbl="bgShp" presStyleIdx="1" presStyleCnt="3"/>
      <dgm:spPr/>
      <dgm:t>
        <a:bodyPr/>
        <a:lstStyle/>
        <a:p>
          <a:endParaRPr lang="ru-RU"/>
        </a:p>
      </dgm:t>
    </dgm:pt>
    <dgm:pt modelId="{ABEA82C3-B946-4A96-AB5B-675B34C83904}" type="pres">
      <dgm:prSet presAssocID="{1322B53B-BA6A-4B97-B9E7-E9E2D33EC988}" presName="compChildNode" presStyleCnt="0"/>
      <dgm:spPr/>
    </dgm:pt>
    <dgm:pt modelId="{CBF532AD-FB63-41A5-9E4F-1DD97DA64AAF}" type="pres">
      <dgm:prSet presAssocID="{1322B53B-BA6A-4B97-B9E7-E9E2D33EC988}" presName="theInnerList" presStyleCnt="0"/>
      <dgm:spPr/>
    </dgm:pt>
    <dgm:pt modelId="{77865470-5CB4-4BF5-92B3-9140366B0865}" type="pres">
      <dgm:prSet presAssocID="{F4D73FDE-21AA-4C88-9E33-1678CE4AF784}" presName="childNode" presStyleLbl="node1" presStyleIdx="3" presStyleCnt="8" custScaleX="106213" custScaleY="117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CF4B8D-64A8-412B-AE0E-33A80961F315}" type="pres">
      <dgm:prSet presAssocID="{F4D73FDE-21AA-4C88-9E33-1678CE4AF784}" presName="aSpace2" presStyleCnt="0"/>
      <dgm:spPr/>
    </dgm:pt>
    <dgm:pt modelId="{EE3FA3B1-A009-4124-BECC-F38461AF5D14}" type="pres">
      <dgm:prSet presAssocID="{95EA2724-C691-4839-A7BD-1373E0A5C32A}" presName="childNode" presStyleLbl="node1" presStyleIdx="4" presStyleCnt="8" custScaleX="1068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EF4EBF-4BC2-4052-A878-7AC2CBA18112}" type="pres">
      <dgm:prSet presAssocID="{95EA2724-C691-4839-A7BD-1373E0A5C32A}" presName="aSpace2" presStyleCnt="0"/>
      <dgm:spPr/>
    </dgm:pt>
    <dgm:pt modelId="{CB03B55C-FBF7-4EC7-A453-3A9F59F153D3}" type="pres">
      <dgm:prSet presAssocID="{D98C5B41-9263-470D-9124-BDECC1722B67}" presName="childNode" presStyleLbl="node1" presStyleIdx="5" presStyleCnt="8" custScaleX="109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A895DC-D60C-420E-B27E-8DE5FECAE2CD}" type="pres">
      <dgm:prSet presAssocID="{1322B53B-BA6A-4B97-B9E7-E9E2D33EC988}" presName="aSpace" presStyleCnt="0"/>
      <dgm:spPr/>
    </dgm:pt>
    <dgm:pt modelId="{2863724D-11BB-466A-A6A4-4DA3C55944EB}" type="pres">
      <dgm:prSet presAssocID="{10164A4B-7766-4708-88D8-3611F0D734AC}" presName="compNode" presStyleCnt="0"/>
      <dgm:spPr/>
    </dgm:pt>
    <dgm:pt modelId="{5024305F-D009-4B2B-ACA0-C2151722D7D6}" type="pres">
      <dgm:prSet presAssocID="{10164A4B-7766-4708-88D8-3611F0D734AC}" presName="aNode" presStyleLbl="bgShp" presStyleIdx="2" presStyleCnt="3"/>
      <dgm:spPr/>
      <dgm:t>
        <a:bodyPr/>
        <a:lstStyle/>
        <a:p>
          <a:endParaRPr lang="ru-RU"/>
        </a:p>
      </dgm:t>
    </dgm:pt>
    <dgm:pt modelId="{4C054A2C-F722-4C08-A994-480F3EEA7907}" type="pres">
      <dgm:prSet presAssocID="{10164A4B-7766-4708-88D8-3611F0D734AC}" presName="textNode" presStyleLbl="bgShp" presStyleIdx="2" presStyleCnt="3"/>
      <dgm:spPr/>
      <dgm:t>
        <a:bodyPr/>
        <a:lstStyle/>
        <a:p>
          <a:endParaRPr lang="ru-RU"/>
        </a:p>
      </dgm:t>
    </dgm:pt>
    <dgm:pt modelId="{9627AFFA-FC45-4FF7-B23F-BF13A841A9E5}" type="pres">
      <dgm:prSet presAssocID="{10164A4B-7766-4708-88D8-3611F0D734AC}" presName="compChildNode" presStyleCnt="0"/>
      <dgm:spPr/>
    </dgm:pt>
    <dgm:pt modelId="{B22329CC-E95F-441F-BDEE-D2D1DB0CCC28}" type="pres">
      <dgm:prSet presAssocID="{10164A4B-7766-4708-88D8-3611F0D734AC}" presName="theInnerList" presStyleCnt="0"/>
      <dgm:spPr/>
    </dgm:pt>
    <dgm:pt modelId="{2C6BF246-81DA-4956-B429-C685CE72D87A}" type="pres">
      <dgm:prSet presAssocID="{5AC0054E-F7A7-4AD6-85D9-5C47F7618AF7}" presName="childNode" presStyleLbl="node1" presStyleIdx="6" presStyleCnt="8" custScaleX="1143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25C48C-3F03-4F7A-AA11-A3A556676DC0}" type="pres">
      <dgm:prSet presAssocID="{5AC0054E-F7A7-4AD6-85D9-5C47F7618AF7}" presName="aSpace2" presStyleCnt="0"/>
      <dgm:spPr/>
    </dgm:pt>
    <dgm:pt modelId="{1D6011B8-390C-4D41-8EA9-01476BAB2080}" type="pres">
      <dgm:prSet presAssocID="{15BD76DF-DF21-4E4D-B234-E482F8E15DB1}" presName="childNode" presStyleLbl="node1" presStyleIdx="7" presStyleCnt="8" custScaleX="1105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FD948D-3AD2-408C-8959-601B9239FEC4}" type="presOf" srcId="{C1B48D63-F5A2-4E4D-BC49-2AB9735E3CFE}" destId="{8AD0ABA5-4CE3-4351-81C1-DE26CFFBA376}" srcOrd="0" destOrd="0" presId="urn:microsoft.com/office/officeart/2005/8/layout/lProcess2"/>
    <dgm:cxn modelId="{D865CBFB-D976-4997-83DF-5C3A81F406C6}" type="presOf" srcId="{A2FC520F-903E-4BAB-B008-8C035E1697A7}" destId="{D7F651B7-010B-4339-ACA8-615E566911D8}" srcOrd="1" destOrd="0" presId="urn:microsoft.com/office/officeart/2005/8/layout/lProcess2"/>
    <dgm:cxn modelId="{FD2D1D4D-98F6-4746-B6D1-70CBC9C4247B}" srcId="{A2FC520F-903E-4BAB-B008-8C035E1697A7}" destId="{90C1CE0F-F0FD-465E-9E16-FC437C5230E3}" srcOrd="2" destOrd="0" parTransId="{C64B6807-AC98-4626-993C-91B2ABF395FB}" sibTransId="{0389A5B7-E149-4D59-A706-7C0E4A8C5B65}"/>
    <dgm:cxn modelId="{46396641-C3C3-4D9C-8E1B-78B5703DADBF}" srcId="{A2FC520F-903E-4BAB-B008-8C035E1697A7}" destId="{C1B48D63-F5A2-4E4D-BC49-2AB9735E3CFE}" srcOrd="0" destOrd="0" parTransId="{E753B1E7-69AF-4142-B812-FE20A9CC24EA}" sibTransId="{D38124CB-1E54-454D-9241-1D508FA04388}"/>
    <dgm:cxn modelId="{1BCD8786-3DAB-43DB-98CE-9C03C52CF593}" srcId="{1322B53B-BA6A-4B97-B9E7-E9E2D33EC988}" destId="{95EA2724-C691-4839-A7BD-1373E0A5C32A}" srcOrd="1" destOrd="0" parTransId="{05723478-6B2D-44D5-A4E0-1089B7096C2D}" sibTransId="{A5AC4C68-C9BC-49E1-B5CC-5BCB1FC5E074}"/>
    <dgm:cxn modelId="{EF7F53B4-1B56-459F-B5CE-9E40E956706D}" type="presOf" srcId="{95EA2724-C691-4839-A7BD-1373E0A5C32A}" destId="{EE3FA3B1-A009-4124-BECC-F38461AF5D14}" srcOrd="0" destOrd="0" presId="urn:microsoft.com/office/officeart/2005/8/layout/lProcess2"/>
    <dgm:cxn modelId="{E5A80556-4B31-456F-8CFC-466FE8C1B11D}" type="presOf" srcId="{F4D73FDE-21AA-4C88-9E33-1678CE4AF784}" destId="{77865470-5CB4-4BF5-92B3-9140366B0865}" srcOrd="0" destOrd="0" presId="urn:microsoft.com/office/officeart/2005/8/layout/lProcess2"/>
    <dgm:cxn modelId="{1B341FF1-9ACA-4AF2-A05E-D18F114C3C7E}" srcId="{1322B53B-BA6A-4B97-B9E7-E9E2D33EC988}" destId="{D98C5B41-9263-470D-9124-BDECC1722B67}" srcOrd="2" destOrd="0" parTransId="{74BD6B99-82D3-4CB8-BA6B-3D10BAFA957B}" sibTransId="{AB5A66FE-8089-4C65-B258-6FBDCDF93B3E}"/>
    <dgm:cxn modelId="{2573C093-B1FD-431F-B92E-622C2FB88C81}" type="presOf" srcId="{5AC0054E-F7A7-4AD6-85D9-5C47F7618AF7}" destId="{2C6BF246-81DA-4956-B429-C685CE72D87A}" srcOrd="0" destOrd="0" presId="urn:microsoft.com/office/officeart/2005/8/layout/lProcess2"/>
    <dgm:cxn modelId="{B6585410-FA3A-49AD-AC12-64BAB056F6B5}" type="presOf" srcId="{EE2520F8-793E-4814-9A1D-4FE424348CF1}" destId="{11C45793-0B85-43EC-AA39-32166AD0C820}" srcOrd="0" destOrd="0" presId="urn:microsoft.com/office/officeart/2005/8/layout/lProcess2"/>
    <dgm:cxn modelId="{ED4F3E02-EFD1-45C3-9926-AA4A270A20FB}" srcId="{10164A4B-7766-4708-88D8-3611F0D734AC}" destId="{5AC0054E-F7A7-4AD6-85D9-5C47F7618AF7}" srcOrd="0" destOrd="0" parTransId="{95291C6B-F7DB-4893-953E-55910E21CAA3}" sibTransId="{66C6A219-903C-4C1B-AC9A-FE1E55E039A3}"/>
    <dgm:cxn modelId="{02DB3338-3E02-4440-AB62-B7FFE6A81E4E}" srcId="{1322B53B-BA6A-4B97-B9E7-E9E2D33EC988}" destId="{F4D73FDE-21AA-4C88-9E33-1678CE4AF784}" srcOrd="0" destOrd="0" parTransId="{778B362C-9A9A-4BE6-B5FF-509E3EDE717B}" sibTransId="{B0C4E8E3-8F20-444F-99A0-EEEA61221EDD}"/>
    <dgm:cxn modelId="{8E9C4746-93B7-4819-A726-EA349499E418}" type="presOf" srcId="{90C1CE0F-F0FD-465E-9E16-FC437C5230E3}" destId="{92C4C408-B59E-48B8-ACBE-519E4D539E75}" srcOrd="0" destOrd="0" presId="urn:microsoft.com/office/officeart/2005/8/layout/lProcess2"/>
    <dgm:cxn modelId="{13D88FA6-4F66-47F9-91D6-7A8100CE5023}" srcId="{D4D78461-F369-4441-B461-13D4993B96EB}" destId="{A2FC520F-903E-4BAB-B008-8C035E1697A7}" srcOrd="0" destOrd="0" parTransId="{35026C3F-C345-460F-8C4E-F8638BB5680A}" sibTransId="{1DA3AB60-00A9-46CD-AC0B-FB6CD7D6FC0B}"/>
    <dgm:cxn modelId="{5E6EC34F-8509-4D13-AD07-2057D44011BF}" type="presOf" srcId="{10164A4B-7766-4708-88D8-3611F0D734AC}" destId="{5024305F-D009-4B2B-ACA0-C2151722D7D6}" srcOrd="0" destOrd="0" presId="urn:microsoft.com/office/officeart/2005/8/layout/lProcess2"/>
    <dgm:cxn modelId="{95C27BA1-0C5A-41A6-A0C5-8606074F9022}" type="presOf" srcId="{15BD76DF-DF21-4E4D-B234-E482F8E15DB1}" destId="{1D6011B8-390C-4D41-8EA9-01476BAB2080}" srcOrd="0" destOrd="0" presId="urn:microsoft.com/office/officeart/2005/8/layout/lProcess2"/>
    <dgm:cxn modelId="{24E44967-15F0-4BE4-8BB2-46C12ECC35DB}" type="presOf" srcId="{D98C5B41-9263-470D-9124-BDECC1722B67}" destId="{CB03B55C-FBF7-4EC7-A453-3A9F59F153D3}" srcOrd="0" destOrd="0" presId="urn:microsoft.com/office/officeart/2005/8/layout/lProcess2"/>
    <dgm:cxn modelId="{88EC302B-B097-4B13-9A5B-39F338EFBF54}" type="presOf" srcId="{A2FC520F-903E-4BAB-B008-8C035E1697A7}" destId="{9308F51A-32F4-4707-BF21-476B7ED89226}" srcOrd="0" destOrd="0" presId="urn:microsoft.com/office/officeart/2005/8/layout/lProcess2"/>
    <dgm:cxn modelId="{72DF3E76-C439-4BF1-AFED-0BD8D0689975}" type="presOf" srcId="{10164A4B-7766-4708-88D8-3611F0D734AC}" destId="{4C054A2C-F722-4C08-A994-480F3EEA7907}" srcOrd="1" destOrd="0" presId="urn:microsoft.com/office/officeart/2005/8/layout/lProcess2"/>
    <dgm:cxn modelId="{6D4CE586-9BA9-447A-8ECE-CD47C714805D}" srcId="{D4D78461-F369-4441-B461-13D4993B96EB}" destId="{1322B53B-BA6A-4B97-B9E7-E9E2D33EC988}" srcOrd="1" destOrd="0" parTransId="{7D619D74-CDCD-47A3-B99F-F672B99A2806}" sibTransId="{A25C1E61-7389-4E20-966F-CA3E11132C46}"/>
    <dgm:cxn modelId="{2B1F86A3-BAAE-4AE2-85F0-C3B5A8AC80CB}" srcId="{A2FC520F-903E-4BAB-B008-8C035E1697A7}" destId="{EE2520F8-793E-4814-9A1D-4FE424348CF1}" srcOrd="1" destOrd="0" parTransId="{5FD5EF72-1492-4403-85E6-321F38825AA2}" sibTransId="{FD023C3A-74E2-4358-B9ED-04293D2D48AB}"/>
    <dgm:cxn modelId="{9881E147-718A-42DE-BB5D-DC7A2E6A4A97}" type="presOf" srcId="{D4D78461-F369-4441-B461-13D4993B96EB}" destId="{E347F354-5258-4AA5-B3D6-F071F706C486}" srcOrd="0" destOrd="0" presId="urn:microsoft.com/office/officeart/2005/8/layout/lProcess2"/>
    <dgm:cxn modelId="{58B621A5-0A2E-42A5-9EF0-AE0D177578C9}" srcId="{D4D78461-F369-4441-B461-13D4993B96EB}" destId="{10164A4B-7766-4708-88D8-3611F0D734AC}" srcOrd="2" destOrd="0" parTransId="{AFC98E0C-216D-43E7-BA5A-3F60310FDAE8}" sibTransId="{6B214075-7678-4287-B84A-090863F12337}"/>
    <dgm:cxn modelId="{887AE65F-5CDF-4F9F-BE1D-6B885C20104C}" type="presOf" srcId="{1322B53B-BA6A-4B97-B9E7-E9E2D33EC988}" destId="{B43D6619-7B24-4E1B-9FBF-AA590BA1AD3B}" srcOrd="1" destOrd="0" presId="urn:microsoft.com/office/officeart/2005/8/layout/lProcess2"/>
    <dgm:cxn modelId="{5DFA242C-BB9A-4B62-A097-304B544C1333}" type="presOf" srcId="{1322B53B-BA6A-4B97-B9E7-E9E2D33EC988}" destId="{975E8CF0-7796-4A0D-8424-F4416CB17AA3}" srcOrd="0" destOrd="0" presId="urn:microsoft.com/office/officeart/2005/8/layout/lProcess2"/>
    <dgm:cxn modelId="{893185AE-39FA-46F7-964A-5AAEB95716C6}" srcId="{10164A4B-7766-4708-88D8-3611F0D734AC}" destId="{15BD76DF-DF21-4E4D-B234-E482F8E15DB1}" srcOrd="1" destOrd="0" parTransId="{654B87EF-D898-4301-8629-4D4D95B4D53A}" sibTransId="{7468F8EC-86DB-4AFF-BF1A-C430F661D1A0}"/>
    <dgm:cxn modelId="{80D1DC54-36D3-4246-8BCF-A04C41B43863}" type="presParOf" srcId="{E347F354-5258-4AA5-B3D6-F071F706C486}" destId="{3D8B0121-312E-4874-A771-38A469B177D1}" srcOrd="0" destOrd="0" presId="urn:microsoft.com/office/officeart/2005/8/layout/lProcess2"/>
    <dgm:cxn modelId="{E330FFB0-4757-4269-AF82-CC57C95D816B}" type="presParOf" srcId="{3D8B0121-312E-4874-A771-38A469B177D1}" destId="{9308F51A-32F4-4707-BF21-476B7ED89226}" srcOrd="0" destOrd="0" presId="urn:microsoft.com/office/officeart/2005/8/layout/lProcess2"/>
    <dgm:cxn modelId="{8C331085-8AEA-4216-8008-BA069ADE7B17}" type="presParOf" srcId="{3D8B0121-312E-4874-A771-38A469B177D1}" destId="{D7F651B7-010B-4339-ACA8-615E566911D8}" srcOrd="1" destOrd="0" presId="urn:microsoft.com/office/officeart/2005/8/layout/lProcess2"/>
    <dgm:cxn modelId="{BB80CBD6-FAC5-4B1A-A7CD-5CC491D2D532}" type="presParOf" srcId="{3D8B0121-312E-4874-A771-38A469B177D1}" destId="{466ACD0A-6BE9-4F94-9D6E-0CC77042D1A8}" srcOrd="2" destOrd="0" presId="urn:microsoft.com/office/officeart/2005/8/layout/lProcess2"/>
    <dgm:cxn modelId="{922297C0-AEA9-41E6-98CB-B0FF50132F64}" type="presParOf" srcId="{466ACD0A-6BE9-4F94-9D6E-0CC77042D1A8}" destId="{250B6F75-1DF6-4749-AA51-0D5799F10F4B}" srcOrd="0" destOrd="0" presId="urn:microsoft.com/office/officeart/2005/8/layout/lProcess2"/>
    <dgm:cxn modelId="{8F1A33AD-FFA2-46DE-8554-13F0AD79C7D1}" type="presParOf" srcId="{250B6F75-1DF6-4749-AA51-0D5799F10F4B}" destId="{8AD0ABA5-4CE3-4351-81C1-DE26CFFBA376}" srcOrd="0" destOrd="0" presId="urn:microsoft.com/office/officeart/2005/8/layout/lProcess2"/>
    <dgm:cxn modelId="{F04D558E-FF54-47A4-B477-D20E9C7780F0}" type="presParOf" srcId="{250B6F75-1DF6-4749-AA51-0D5799F10F4B}" destId="{A7AD532F-AC8C-4E87-A4C3-FD77083947EB}" srcOrd="1" destOrd="0" presId="urn:microsoft.com/office/officeart/2005/8/layout/lProcess2"/>
    <dgm:cxn modelId="{F794F2F6-2844-4F18-8C61-7186885EF8FA}" type="presParOf" srcId="{250B6F75-1DF6-4749-AA51-0D5799F10F4B}" destId="{11C45793-0B85-43EC-AA39-32166AD0C820}" srcOrd="2" destOrd="0" presId="urn:microsoft.com/office/officeart/2005/8/layout/lProcess2"/>
    <dgm:cxn modelId="{274A4CA4-265B-4F28-B501-ED84381EA2F3}" type="presParOf" srcId="{250B6F75-1DF6-4749-AA51-0D5799F10F4B}" destId="{EC3856DC-F6E3-4FE4-AA4F-11D8149A4E91}" srcOrd="3" destOrd="0" presId="urn:microsoft.com/office/officeart/2005/8/layout/lProcess2"/>
    <dgm:cxn modelId="{78F23F70-4401-438A-839B-04826524E272}" type="presParOf" srcId="{250B6F75-1DF6-4749-AA51-0D5799F10F4B}" destId="{92C4C408-B59E-48B8-ACBE-519E4D539E75}" srcOrd="4" destOrd="0" presId="urn:microsoft.com/office/officeart/2005/8/layout/lProcess2"/>
    <dgm:cxn modelId="{55366F15-5B99-4D54-BE37-B24F11CC335B}" type="presParOf" srcId="{E347F354-5258-4AA5-B3D6-F071F706C486}" destId="{9F6D166F-5218-4215-9D2A-09D238067235}" srcOrd="1" destOrd="0" presId="urn:microsoft.com/office/officeart/2005/8/layout/lProcess2"/>
    <dgm:cxn modelId="{218004DC-4933-46C9-B209-40BD3B0D5D5D}" type="presParOf" srcId="{E347F354-5258-4AA5-B3D6-F071F706C486}" destId="{D6044A1D-4064-4C51-ABCF-87FB2E76E7F6}" srcOrd="2" destOrd="0" presId="urn:microsoft.com/office/officeart/2005/8/layout/lProcess2"/>
    <dgm:cxn modelId="{0596AACD-D149-4923-9F95-248F95455A22}" type="presParOf" srcId="{D6044A1D-4064-4C51-ABCF-87FB2E76E7F6}" destId="{975E8CF0-7796-4A0D-8424-F4416CB17AA3}" srcOrd="0" destOrd="0" presId="urn:microsoft.com/office/officeart/2005/8/layout/lProcess2"/>
    <dgm:cxn modelId="{12A14C9D-8798-48EC-B26C-94E765169062}" type="presParOf" srcId="{D6044A1D-4064-4C51-ABCF-87FB2E76E7F6}" destId="{B43D6619-7B24-4E1B-9FBF-AA590BA1AD3B}" srcOrd="1" destOrd="0" presId="urn:microsoft.com/office/officeart/2005/8/layout/lProcess2"/>
    <dgm:cxn modelId="{3F08F551-38ED-4511-AB8B-0BA24880A41A}" type="presParOf" srcId="{D6044A1D-4064-4C51-ABCF-87FB2E76E7F6}" destId="{ABEA82C3-B946-4A96-AB5B-675B34C83904}" srcOrd="2" destOrd="0" presId="urn:microsoft.com/office/officeart/2005/8/layout/lProcess2"/>
    <dgm:cxn modelId="{7ECCE8AC-CA8B-4FD0-8C78-A7B8E60531C7}" type="presParOf" srcId="{ABEA82C3-B946-4A96-AB5B-675B34C83904}" destId="{CBF532AD-FB63-41A5-9E4F-1DD97DA64AAF}" srcOrd="0" destOrd="0" presId="urn:microsoft.com/office/officeart/2005/8/layout/lProcess2"/>
    <dgm:cxn modelId="{53128631-4873-4DCD-9445-A70BA5EB984E}" type="presParOf" srcId="{CBF532AD-FB63-41A5-9E4F-1DD97DA64AAF}" destId="{77865470-5CB4-4BF5-92B3-9140366B0865}" srcOrd="0" destOrd="0" presId="urn:microsoft.com/office/officeart/2005/8/layout/lProcess2"/>
    <dgm:cxn modelId="{851C32D0-34B8-436B-8B79-D61DE4B9D624}" type="presParOf" srcId="{CBF532AD-FB63-41A5-9E4F-1DD97DA64AAF}" destId="{B6CF4B8D-64A8-412B-AE0E-33A80961F315}" srcOrd="1" destOrd="0" presId="urn:microsoft.com/office/officeart/2005/8/layout/lProcess2"/>
    <dgm:cxn modelId="{3E744774-9061-4801-9632-D48B97072B8F}" type="presParOf" srcId="{CBF532AD-FB63-41A5-9E4F-1DD97DA64AAF}" destId="{EE3FA3B1-A009-4124-BECC-F38461AF5D14}" srcOrd="2" destOrd="0" presId="urn:microsoft.com/office/officeart/2005/8/layout/lProcess2"/>
    <dgm:cxn modelId="{0E378E22-0B57-4545-9BD5-768DAAEDDE6C}" type="presParOf" srcId="{CBF532AD-FB63-41A5-9E4F-1DD97DA64AAF}" destId="{0DEF4EBF-4BC2-4052-A878-7AC2CBA18112}" srcOrd="3" destOrd="0" presId="urn:microsoft.com/office/officeart/2005/8/layout/lProcess2"/>
    <dgm:cxn modelId="{DD91ACB3-70E6-493C-8C5E-B9723CA47088}" type="presParOf" srcId="{CBF532AD-FB63-41A5-9E4F-1DD97DA64AAF}" destId="{CB03B55C-FBF7-4EC7-A453-3A9F59F153D3}" srcOrd="4" destOrd="0" presId="urn:microsoft.com/office/officeart/2005/8/layout/lProcess2"/>
    <dgm:cxn modelId="{BFA439DB-0899-49C2-BC10-ACB84B21E40C}" type="presParOf" srcId="{E347F354-5258-4AA5-B3D6-F071F706C486}" destId="{85A895DC-D60C-420E-B27E-8DE5FECAE2CD}" srcOrd="3" destOrd="0" presId="urn:microsoft.com/office/officeart/2005/8/layout/lProcess2"/>
    <dgm:cxn modelId="{63DF706F-0CC5-4DFE-9298-D5E5918BD427}" type="presParOf" srcId="{E347F354-5258-4AA5-B3D6-F071F706C486}" destId="{2863724D-11BB-466A-A6A4-4DA3C55944EB}" srcOrd="4" destOrd="0" presId="urn:microsoft.com/office/officeart/2005/8/layout/lProcess2"/>
    <dgm:cxn modelId="{FBDD1980-6897-4E20-8F59-EAD72FF89E40}" type="presParOf" srcId="{2863724D-11BB-466A-A6A4-4DA3C55944EB}" destId="{5024305F-D009-4B2B-ACA0-C2151722D7D6}" srcOrd="0" destOrd="0" presId="urn:microsoft.com/office/officeart/2005/8/layout/lProcess2"/>
    <dgm:cxn modelId="{0938A1D3-9591-435B-AAC5-B18740825813}" type="presParOf" srcId="{2863724D-11BB-466A-A6A4-4DA3C55944EB}" destId="{4C054A2C-F722-4C08-A994-480F3EEA7907}" srcOrd="1" destOrd="0" presId="urn:microsoft.com/office/officeart/2005/8/layout/lProcess2"/>
    <dgm:cxn modelId="{BF27C10A-790B-40BD-8A3A-B281E8CF50A9}" type="presParOf" srcId="{2863724D-11BB-466A-A6A4-4DA3C55944EB}" destId="{9627AFFA-FC45-4FF7-B23F-BF13A841A9E5}" srcOrd="2" destOrd="0" presId="urn:microsoft.com/office/officeart/2005/8/layout/lProcess2"/>
    <dgm:cxn modelId="{4C328B13-6EC6-40C3-8DF7-1635232A6383}" type="presParOf" srcId="{9627AFFA-FC45-4FF7-B23F-BF13A841A9E5}" destId="{B22329CC-E95F-441F-BDEE-D2D1DB0CCC28}" srcOrd="0" destOrd="0" presId="urn:microsoft.com/office/officeart/2005/8/layout/lProcess2"/>
    <dgm:cxn modelId="{6338F0E2-FFAB-4BC7-9369-C2EC69813850}" type="presParOf" srcId="{B22329CC-E95F-441F-BDEE-D2D1DB0CCC28}" destId="{2C6BF246-81DA-4956-B429-C685CE72D87A}" srcOrd="0" destOrd="0" presId="urn:microsoft.com/office/officeart/2005/8/layout/lProcess2"/>
    <dgm:cxn modelId="{1459D028-DBB4-46E0-96C1-122BE5EF213C}" type="presParOf" srcId="{B22329CC-E95F-441F-BDEE-D2D1DB0CCC28}" destId="{FA25C48C-3F03-4F7A-AA11-A3A556676DC0}" srcOrd="1" destOrd="0" presId="urn:microsoft.com/office/officeart/2005/8/layout/lProcess2"/>
    <dgm:cxn modelId="{8FBE369B-4286-404B-8668-B14D106DE46A}" type="presParOf" srcId="{B22329CC-E95F-441F-BDEE-D2D1DB0CCC28}" destId="{1D6011B8-390C-4D41-8EA9-01476BAB2080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552D62-8A96-4CA8-8BD3-8F98E2090FD3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5A047E-E257-4F1A-9A9C-FF8CF645E1A5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Оздоровительные задачи</a:t>
          </a:r>
          <a:endParaRPr lang="ru-RU" sz="2000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5614123-E638-4F03-A1ED-AC5340EFE866}" type="parTrans" cxnId="{97369354-D63F-4E20-8073-B1829C5F1A78}">
      <dgm:prSet/>
      <dgm:spPr/>
      <dgm:t>
        <a:bodyPr/>
        <a:lstStyle/>
        <a:p>
          <a:endParaRPr lang="ru-RU"/>
        </a:p>
      </dgm:t>
    </dgm:pt>
    <dgm:pt modelId="{C4295B71-BD42-4469-AF1A-9BB19824418C}" type="sibTrans" cxnId="{97369354-D63F-4E20-8073-B1829C5F1A78}">
      <dgm:prSet/>
      <dgm:spPr/>
      <dgm:t>
        <a:bodyPr/>
        <a:lstStyle/>
        <a:p>
          <a:endParaRPr lang="ru-RU"/>
        </a:p>
      </dgm:t>
    </dgm:pt>
    <dgm:pt modelId="{C903C800-13FB-492E-AC61-A6AAA5CA90F3}">
      <dgm:prSet phldrT="[Текст]" custT="1"/>
      <dgm:spPr/>
      <dgm:t>
        <a:bodyPr/>
        <a:lstStyle/>
        <a:p>
          <a:r>
            <a:rPr lang="ru-RU" sz="1600" dirty="0" smtClean="0"/>
            <a:t>соблюдение требований к гигиеническим и социально-бытовым условиям</a:t>
          </a:r>
          <a:endParaRPr lang="ru-RU" sz="1600" dirty="0"/>
        </a:p>
      </dgm:t>
    </dgm:pt>
    <dgm:pt modelId="{3A5BCF9F-B139-46AB-92F6-F6885D46CB79}" type="parTrans" cxnId="{FAA5855F-9F29-4952-8C9A-6D127C557D06}">
      <dgm:prSet/>
      <dgm:spPr/>
      <dgm:t>
        <a:bodyPr/>
        <a:lstStyle/>
        <a:p>
          <a:endParaRPr lang="ru-RU"/>
        </a:p>
      </dgm:t>
    </dgm:pt>
    <dgm:pt modelId="{5F058188-C7B2-40E3-BF0A-1A8100A94F87}" type="sibTrans" cxnId="{FAA5855F-9F29-4952-8C9A-6D127C557D06}">
      <dgm:prSet/>
      <dgm:spPr/>
      <dgm:t>
        <a:bodyPr/>
        <a:lstStyle/>
        <a:p>
          <a:endParaRPr lang="ru-RU"/>
        </a:p>
      </dgm:t>
    </dgm:pt>
    <dgm:pt modelId="{5ED5CFF9-28B4-451B-B7E4-DA33CB0BA2D0}">
      <dgm:prSet phldrT="[Текст]" custT="1"/>
      <dgm:spPr/>
      <dgm:t>
        <a:bodyPr/>
        <a:lstStyle/>
        <a:p>
          <a:r>
            <a:rPr lang="ru-RU" sz="1800" dirty="0" smtClean="0"/>
            <a:t>полноценное питание</a:t>
          </a:r>
          <a:endParaRPr lang="ru-RU" sz="1800" dirty="0"/>
        </a:p>
      </dgm:t>
    </dgm:pt>
    <dgm:pt modelId="{F1D191D1-706C-4A1A-B3B2-4C1F51A30E08}" type="parTrans" cxnId="{CE15724C-D28D-4FCA-9B5C-7EBD9C4D95BF}">
      <dgm:prSet/>
      <dgm:spPr/>
      <dgm:t>
        <a:bodyPr/>
        <a:lstStyle/>
        <a:p>
          <a:endParaRPr lang="ru-RU"/>
        </a:p>
      </dgm:t>
    </dgm:pt>
    <dgm:pt modelId="{5DB5AD82-AB5A-4A21-8580-771573CFE89E}" type="sibTrans" cxnId="{CE15724C-D28D-4FCA-9B5C-7EBD9C4D95BF}">
      <dgm:prSet/>
      <dgm:spPr/>
      <dgm:t>
        <a:bodyPr/>
        <a:lstStyle/>
        <a:p>
          <a:endParaRPr lang="ru-RU"/>
        </a:p>
      </dgm:t>
    </dgm:pt>
    <dgm:pt modelId="{2D33F7FF-ACE0-48C7-96EA-07C91B242362}">
      <dgm:prSet phldrT="[Текст]" custT="1"/>
      <dgm:spPr/>
      <dgm:t>
        <a:bodyPr/>
        <a:lstStyle/>
        <a:p>
          <a:r>
            <a:rPr lang="ru-RU" sz="1800" dirty="0" smtClean="0"/>
            <a:t>рациональный режим дня</a:t>
          </a:r>
          <a:endParaRPr lang="ru-RU" sz="1800" dirty="0"/>
        </a:p>
      </dgm:t>
    </dgm:pt>
    <dgm:pt modelId="{9B6922AF-FF93-46EC-82FC-FD9A0D2C34B1}" type="parTrans" cxnId="{93D213F0-CF84-4C06-A9CD-D8444D71A2DB}">
      <dgm:prSet/>
      <dgm:spPr/>
      <dgm:t>
        <a:bodyPr/>
        <a:lstStyle/>
        <a:p>
          <a:endParaRPr lang="ru-RU"/>
        </a:p>
      </dgm:t>
    </dgm:pt>
    <dgm:pt modelId="{48FBD958-6DB7-400B-A058-504CD75B5A27}" type="sibTrans" cxnId="{93D213F0-CF84-4C06-A9CD-D8444D71A2DB}">
      <dgm:prSet/>
      <dgm:spPr/>
      <dgm:t>
        <a:bodyPr/>
        <a:lstStyle/>
        <a:p>
          <a:endParaRPr lang="ru-RU"/>
        </a:p>
      </dgm:t>
    </dgm:pt>
    <dgm:pt modelId="{2CDA3809-8EDB-42B3-BBC9-EBF0B5A0C1BE}">
      <dgm:prSet phldrT="[Текст]"/>
      <dgm:spPr/>
      <dgm:t>
        <a:bodyPr/>
        <a:lstStyle/>
        <a:p>
          <a:r>
            <a:rPr lang="ru-RU" b="0" dirty="0" smtClean="0"/>
            <a:t>физические упражнения</a:t>
          </a:r>
          <a:endParaRPr lang="ru-RU" b="0" dirty="0"/>
        </a:p>
      </dgm:t>
    </dgm:pt>
    <dgm:pt modelId="{5D10DEC7-3CFF-4818-B931-766DEAC467CC}" type="parTrans" cxnId="{90754EE8-7E38-4A2F-9AA3-081C69C5FF3A}">
      <dgm:prSet/>
      <dgm:spPr/>
      <dgm:t>
        <a:bodyPr/>
        <a:lstStyle/>
        <a:p>
          <a:endParaRPr lang="ru-RU"/>
        </a:p>
      </dgm:t>
    </dgm:pt>
    <dgm:pt modelId="{E0FA6C41-98FA-4C58-83DD-CE4613B0B02F}" type="sibTrans" cxnId="{90754EE8-7E38-4A2F-9AA3-081C69C5FF3A}">
      <dgm:prSet/>
      <dgm:spPr/>
      <dgm:t>
        <a:bodyPr/>
        <a:lstStyle/>
        <a:p>
          <a:endParaRPr lang="ru-RU"/>
        </a:p>
      </dgm:t>
    </dgm:pt>
    <dgm:pt modelId="{D840FE35-F51A-45F5-B1C3-77094188EF82}" type="pres">
      <dgm:prSet presAssocID="{92552D62-8A96-4CA8-8BD3-8F98E2090FD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4D8299-42D9-43C7-AF07-0BA3A1A43BAA}" type="pres">
      <dgm:prSet presAssocID="{785A047E-E257-4F1A-9A9C-FF8CF645E1A5}" presName="centerShape" presStyleLbl="node0" presStyleIdx="0" presStyleCnt="1" custScaleX="152615" custScaleY="122805" custLinFactNeighborX="0" custLinFactNeighborY="201"/>
      <dgm:spPr/>
      <dgm:t>
        <a:bodyPr/>
        <a:lstStyle/>
        <a:p>
          <a:endParaRPr lang="ru-RU"/>
        </a:p>
      </dgm:t>
    </dgm:pt>
    <dgm:pt modelId="{C3E0C9E5-5141-412F-9E6B-C1571BD94577}" type="pres">
      <dgm:prSet presAssocID="{C903C800-13FB-492E-AC61-A6AAA5CA90F3}" presName="node" presStyleLbl="node1" presStyleIdx="0" presStyleCnt="4" custScaleX="140822" custScaleY="121769" custRadScaleRad="100607" custRadScaleInc="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E03985-FA31-4109-AD60-D81EC8F9245E}" type="pres">
      <dgm:prSet presAssocID="{C903C800-13FB-492E-AC61-A6AAA5CA90F3}" presName="dummy" presStyleCnt="0"/>
      <dgm:spPr/>
    </dgm:pt>
    <dgm:pt modelId="{36A3A282-DEF7-46D7-A8CC-8A0D5BEF2750}" type="pres">
      <dgm:prSet presAssocID="{5F058188-C7B2-40E3-BF0A-1A8100A94F87}" presName="sibTrans" presStyleLbl="sibTrans2D1" presStyleIdx="0" presStyleCnt="4"/>
      <dgm:spPr/>
      <dgm:t>
        <a:bodyPr/>
        <a:lstStyle/>
        <a:p>
          <a:endParaRPr lang="ru-RU"/>
        </a:p>
      </dgm:t>
    </dgm:pt>
    <dgm:pt modelId="{2901D3EB-3FF3-4D01-8DD8-5A7A8E2B6A93}" type="pres">
      <dgm:prSet presAssocID="{5ED5CFF9-28B4-451B-B7E4-DA33CB0BA2D0}" presName="node" presStyleLbl="node1" presStyleIdx="1" presStyleCnt="4" custScaleX="129999" custScaleY="113478" custRadScaleRad="114652" custRadScaleInc="6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74814E-58DC-44B6-BDD9-F17C3454BA3A}" type="pres">
      <dgm:prSet presAssocID="{5ED5CFF9-28B4-451B-B7E4-DA33CB0BA2D0}" presName="dummy" presStyleCnt="0"/>
      <dgm:spPr/>
    </dgm:pt>
    <dgm:pt modelId="{DDB6C571-7FFB-42B3-9B50-C1E2D1161F3B}" type="pres">
      <dgm:prSet presAssocID="{5DB5AD82-AB5A-4A21-8580-771573CFE89E}" presName="sibTrans" presStyleLbl="sibTrans2D1" presStyleIdx="1" presStyleCnt="4"/>
      <dgm:spPr/>
      <dgm:t>
        <a:bodyPr/>
        <a:lstStyle/>
        <a:p>
          <a:endParaRPr lang="ru-RU"/>
        </a:p>
      </dgm:t>
    </dgm:pt>
    <dgm:pt modelId="{C9CF67A8-D1F2-478F-AB17-BB26742982DC}" type="pres">
      <dgm:prSet presAssocID="{2D33F7FF-ACE0-48C7-96EA-07C91B242362}" presName="node" presStyleLbl="node1" presStyleIdx="2" presStyleCnt="4" custScaleX="159937" custScaleY="1068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08EFEB-77B6-440C-90A5-AA56E3CC19AE}" type="pres">
      <dgm:prSet presAssocID="{2D33F7FF-ACE0-48C7-96EA-07C91B242362}" presName="dummy" presStyleCnt="0"/>
      <dgm:spPr/>
    </dgm:pt>
    <dgm:pt modelId="{55E66ED0-DEEF-401B-98D4-509E2CD21335}" type="pres">
      <dgm:prSet presAssocID="{48FBD958-6DB7-400B-A058-504CD75B5A27}" presName="sibTrans" presStyleLbl="sibTrans2D1" presStyleIdx="2" presStyleCnt="4"/>
      <dgm:spPr/>
      <dgm:t>
        <a:bodyPr/>
        <a:lstStyle/>
        <a:p>
          <a:endParaRPr lang="ru-RU"/>
        </a:p>
      </dgm:t>
    </dgm:pt>
    <dgm:pt modelId="{4056CD31-9825-4CC0-93AC-BE3B8DF2B940}" type="pres">
      <dgm:prSet presAssocID="{2CDA3809-8EDB-42B3-BBC9-EBF0B5A0C1BE}" presName="node" presStyleLbl="node1" presStyleIdx="3" presStyleCnt="4" custScaleX="121351" custRadScaleRad="112805" custRadScaleInc="6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52A158-351D-4951-AD8F-A10605DC438F}" type="pres">
      <dgm:prSet presAssocID="{2CDA3809-8EDB-42B3-BBC9-EBF0B5A0C1BE}" presName="dummy" presStyleCnt="0"/>
      <dgm:spPr/>
    </dgm:pt>
    <dgm:pt modelId="{652DDDAF-EF68-4A73-9765-3F9BDAB998F1}" type="pres">
      <dgm:prSet presAssocID="{E0FA6C41-98FA-4C58-83DD-CE4613B0B02F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97369354-D63F-4E20-8073-B1829C5F1A78}" srcId="{92552D62-8A96-4CA8-8BD3-8F98E2090FD3}" destId="{785A047E-E257-4F1A-9A9C-FF8CF645E1A5}" srcOrd="0" destOrd="0" parTransId="{B5614123-E638-4F03-A1ED-AC5340EFE866}" sibTransId="{C4295B71-BD42-4469-AF1A-9BB19824418C}"/>
    <dgm:cxn modelId="{CE15724C-D28D-4FCA-9B5C-7EBD9C4D95BF}" srcId="{785A047E-E257-4F1A-9A9C-FF8CF645E1A5}" destId="{5ED5CFF9-28B4-451B-B7E4-DA33CB0BA2D0}" srcOrd="1" destOrd="0" parTransId="{F1D191D1-706C-4A1A-B3B2-4C1F51A30E08}" sibTransId="{5DB5AD82-AB5A-4A21-8580-771573CFE89E}"/>
    <dgm:cxn modelId="{798B6671-E225-49DD-9F83-7E2A4F1A4A86}" type="presOf" srcId="{48FBD958-6DB7-400B-A058-504CD75B5A27}" destId="{55E66ED0-DEEF-401B-98D4-509E2CD21335}" srcOrd="0" destOrd="0" presId="urn:microsoft.com/office/officeart/2005/8/layout/radial6"/>
    <dgm:cxn modelId="{1D335049-733B-4A54-8972-2C0B4D9A4C2B}" type="presOf" srcId="{E0FA6C41-98FA-4C58-83DD-CE4613B0B02F}" destId="{652DDDAF-EF68-4A73-9765-3F9BDAB998F1}" srcOrd="0" destOrd="0" presId="urn:microsoft.com/office/officeart/2005/8/layout/radial6"/>
    <dgm:cxn modelId="{0CCF5F7C-3007-40BA-AEA6-7D43BE5F1723}" type="presOf" srcId="{2CDA3809-8EDB-42B3-BBC9-EBF0B5A0C1BE}" destId="{4056CD31-9825-4CC0-93AC-BE3B8DF2B940}" srcOrd="0" destOrd="0" presId="urn:microsoft.com/office/officeart/2005/8/layout/radial6"/>
    <dgm:cxn modelId="{C5261AA5-97DF-40B9-B83D-11082A3A6E13}" type="presOf" srcId="{2D33F7FF-ACE0-48C7-96EA-07C91B242362}" destId="{C9CF67A8-D1F2-478F-AB17-BB26742982DC}" srcOrd="0" destOrd="0" presId="urn:microsoft.com/office/officeart/2005/8/layout/radial6"/>
    <dgm:cxn modelId="{1E87AC71-46D1-46C5-991D-EE14E9E4D71C}" type="presOf" srcId="{785A047E-E257-4F1A-9A9C-FF8CF645E1A5}" destId="{854D8299-42D9-43C7-AF07-0BA3A1A43BAA}" srcOrd="0" destOrd="0" presId="urn:microsoft.com/office/officeart/2005/8/layout/radial6"/>
    <dgm:cxn modelId="{88FD576B-2433-4375-A70A-EA10D86745C6}" type="presOf" srcId="{5DB5AD82-AB5A-4A21-8580-771573CFE89E}" destId="{DDB6C571-7FFB-42B3-9B50-C1E2D1161F3B}" srcOrd="0" destOrd="0" presId="urn:microsoft.com/office/officeart/2005/8/layout/radial6"/>
    <dgm:cxn modelId="{B2BC4396-B213-496B-8E1E-4F4C670B43A2}" type="presOf" srcId="{5ED5CFF9-28B4-451B-B7E4-DA33CB0BA2D0}" destId="{2901D3EB-3FF3-4D01-8DD8-5A7A8E2B6A93}" srcOrd="0" destOrd="0" presId="urn:microsoft.com/office/officeart/2005/8/layout/radial6"/>
    <dgm:cxn modelId="{011F8536-A485-4643-895A-1D6EE32D59E5}" type="presOf" srcId="{5F058188-C7B2-40E3-BF0A-1A8100A94F87}" destId="{36A3A282-DEF7-46D7-A8CC-8A0D5BEF2750}" srcOrd="0" destOrd="0" presId="urn:microsoft.com/office/officeart/2005/8/layout/radial6"/>
    <dgm:cxn modelId="{FAA5855F-9F29-4952-8C9A-6D127C557D06}" srcId="{785A047E-E257-4F1A-9A9C-FF8CF645E1A5}" destId="{C903C800-13FB-492E-AC61-A6AAA5CA90F3}" srcOrd="0" destOrd="0" parTransId="{3A5BCF9F-B139-46AB-92F6-F6885D46CB79}" sibTransId="{5F058188-C7B2-40E3-BF0A-1A8100A94F87}"/>
    <dgm:cxn modelId="{90754EE8-7E38-4A2F-9AA3-081C69C5FF3A}" srcId="{785A047E-E257-4F1A-9A9C-FF8CF645E1A5}" destId="{2CDA3809-8EDB-42B3-BBC9-EBF0B5A0C1BE}" srcOrd="3" destOrd="0" parTransId="{5D10DEC7-3CFF-4818-B931-766DEAC467CC}" sibTransId="{E0FA6C41-98FA-4C58-83DD-CE4613B0B02F}"/>
    <dgm:cxn modelId="{93D213F0-CF84-4C06-A9CD-D8444D71A2DB}" srcId="{785A047E-E257-4F1A-9A9C-FF8CF645E1A5}" destId="{2D33F7FF-ACE0-48C7-96EA-07C91B242362}" srcOrd="2" destOrd="0" parTransId="{9B6922AF-FF93-46EC-82FC-FD9A0D2C34B1}" sibTransId="{48FBD958-6DB7-400B-A058-504CD75B5A27}"/>
    <dgm:cxn modelId="{7FB4E66C-716A-4A3F-AC42-50A83027F504}" type="presOf" srcId="{C903C800-13FB-492E-AC61-A6AAA5CA90F3}" destId="{C3E0C9E5-5141-412F-9E6B-C1571BD94577}" srcOrd="0" destOrd="0" presId="urn:microsoft.com/office/officeart/2005/8/layout/radial6"/>
    <dgm:cxn modelId="{8ED401F5-FC48-4CFC-8920-27BBC7EF3618}" type="presOf" srcId="{92552D62-8A96-4CA8-8BD3-8F98E2090FD3}" destId="{D840FE35-F51A-45F5-B1C3-77094188EF82}" srcOrd="0" destOrd="0" presId="urn:microsoft.com/office/officeart/2005/8/layout/radial6"/>
    <dgm:cxn modelId="{5DA484F5-7328-4CAB-8A0E-18180F3E8E05}" type="presParOf" srcId="{D840FE35-F51A-45F5-B1C3-77094188EF82}" destId="{854D8299-42D9-43C7-AF07-0BA3A1A43BAA}" srcOrd="0" destOrd="0" presId="urn:microsoft.com/office/officeart/2005/8/layout/radial6"/>
    <dgm:cxn modelId="{5A76344E-25C8-4296-AA72-88C90489D809}" type="presParOf" srcId="{D840FE35-F51A-45F5-B1C3-77094188EF82}" destId="{C3E0C9E5-5141-412F-9E6B-C1571BD94577}" srcOrd="1" destOrd="0" presId="urn:microsoft.com/office/officeart/2005/8/layout/radial6"/>
    <dgm:cxn modelId="{9B3889D0-E18C-4CDC-82BC-ED5C63CD39FA}" type="presParOf" srcId="{D840FE35-F51A-45F5-B1C3-77094188EF82}" destId="{18E03985-FA31-4109-AD60-D81EC8F9245E}" srcOrd="2" destOrd="0" presId="urn:microsoft.com/office/officeart/2005/8/layout/radial6"/>
    <dgm:cxn modelId="{CEC15AC3-80E7-4C65-8DA5-31C2B3AB5355}" type="presParOf" srcId="{D840FE35-F51A-45F5-B1C3-77094188EF82}" destId="{36A3A282-DEF7-46D7-A8CC-8A0D5BEF2750}" srcOrd="3" destOrd="0" presId="urn:microsoft.com/office/officeart/2005/8/layout/radial6"/>
    <dgm:cxn modelId="{68B7272C-107E-486F-A2F8-EEADF2A48397}" type="presParOf" srcId="{D840FE35-F51A-45F5-B1C3-77094188EF82}" destId="{2901D3EB-3FF3-4D01-8DD8-5A7A8E2B6A93}" srcOrd="4" destOrd="0" presId="urn:microsoft.com/office/officeart/2005/8/layout/radial6"/>
    <dgm:cxn modelId="{EA7199CD-3684-4437-808C-F528EA521D20}" type="presParOf" srcId="{D840FE35-F51A-45F5-B1C3-77094188EF82}" destId="{DC74814E-58DC-44B6-BDD9-F17C3454BA3A}" srcOrd="5" destOrd="0" presId="urn:microsoft.com/office/officeart/2005/8/layout/radial6"/>
    <dgm:cxn modelId="{D7FE0968-4144-4929-BFE0-C2D15C744A78}" type="presParOf" srcId="{D840FE35-F51A-45F5-B1C3-77094188EF82}" destId="{DDB6C571-7FFB-42B3-9B50-C1E2D1161F3B}" srcOrd="6" destOrd="0" presId="urn:microsoft.com/office/officeart/2005/8/layout/radial6"/>
    <dgm:cxn modelId="{FF142DE3-C02B-4ED3-8214-D2D38C158780}" type="presParOf" srcId="{D840FE35-F51A-45F5-B1C3-77094188EF82}" destId="{C9CF67A8-D1F2-478F-AB17-BB26742982DC}" srcOrd="7" destOrd="0" presId="urn:microsoft.com/office/officeart/2005/8/layout/radial6"/>
    <dgm:cxn modelId="{3442432D-9CCC-4785-8C6A-84271B518B0D}" type="presParOf" srcId="{D840FE35-F51A-45F5-B1C3-77094188EF82}" destId="{5408EFEB-77B6-440C-90A5-AA56E3CC19AE}" srcOrd="8" destOrd="0" presId="urn:microsoft.com/office/officeart/2005/8/layout/radial6"/>
    <dgm:cxn modelId="{E077FEF0-B2A4-40CA-A49C-989C64388638}" type="presParOf" srcId="{D840FE35-F51A-45F5-B1C3-77094188EF82}" destId="{55E66ED0-DEEF-401B-98D4-509E2CD21335}" srcOrd="9" destOrd="0" presId="urn:microsoft.com/office/officeart/2005/8/layout/radial6"/>
    <dgm:cxn modelId="{55A801CB-B9B8-4D38-A38E-4FEC7E2ECB22}" type="presParOf" srcId="{D840FE35-F51A-45F5-B1C3-77094188EF82}" destId="{4056CD31-9825-4CC0-93AC-BE3B8DF2B940}" srcOrd="10" destOrd="0" presId="urn:microsoft.com/office/officeart/2005/8/layout/radial6"/>
    <dgm:cxn modelId="{BD5D375C-DB37-4159-BED6-8678A4D5C8BC}" type="presParOf" srcId="{D840FE35-F51A-45F5-B1C3-77094188EF82}" destId="{6752A158-351D-4951-AD8F-A10605DC438F}" srcOrd="11" destOrd="0" presId="urn:microsoft.com/office/officeart/2005/8/layout/radial6"/>
    <dgm:cxn modelId="{A15F3225-241C-4E83-B179-C7C9F1461E24}" type="presParOf" srcId="{D840FE35-F51A-45F5-B1C3-77094188EF82}" destId="{652DDDAF-EF68-4A73-9765-3F9BDAB998F1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B3DEAA-88E3-463E-8CF8-BCE69C1C13C2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B19A27-3C66-46FF-B70C-A837210C5352}">
      <dgm:prSet phldrT="[Текст]"/>
      <dgm:spPr/>
      <dgm:t>
        <a:bodyPr/>
        <a:lstStyle/>
        <a:p>
          <a:r>
            <a:rPr lang="ru-RU" b="1" dirty="0" smtClean="0">
              <a:effectLst/>
            </a:rPr>
            <a:t>Обучающие и воспитательные задачи</a:t>
          </a:r>
          <a:endParaRPr lang="ru-RU" b="1" dirty="0">
            <a:effectLst/>
          </a:endParaRPr>
        </a:p>
      </dgm:t>
    </dgm:pt>
    <dgm:pt modelId="{5280D7B3-C2E3-497F-820D-51D3E45D0880}" type="parTrans" cxnId="{F7B7387D-015F-44D1-8256-B9DB32E956C9}">
      <dgm:prSet/>
      <dgm:spPr/>
      <dgm:t>
        <a:bodyPr/>
        <a:lstStyle/>
        <a:p>
          <a:endParaRPr lang="ru-RU"/>
        </a:p>
      </dgm:t>
    </dgm:pt>
    <dgm:pt modelId="{44AF0FDA-0249-4496-8FE7-8EABE931207E}" type="sibTrans" cxnId="{F7B7387D-015F-44D1-8256-B9DB32E956C9}">
      <dgm:prSet/>
      <dgm:spPr/>
      <dgm:t>
        <a:bodyPr/>
        <a:lstStyle/>
        <a:p>
          <a:endParaRPr lang="ru-RU"/>
        </a:p>
      </dgm:t>
    </dgm:pt>
    <dgm:pt modelId="{4AB3DEF7-A8FD-4FA3-A8CF-E7C402B93418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основные виды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детской деятельности</a:t>
          </a: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dirty="0"/>
        </a:p>
      </dgm:t>
    </dgm:pt>
    <dgm:pt modelId="{D8B574FA-85C5-496C-885A-5F72A92D4B05}" type="parTrans" cxnId="{8D7716FE-DB91-49A0-9128-5B7C7FF95C94}">
      <dgm:prSet/>
      <dgm:spPr/>
      <dgm:t>
        <a:bodyPr/>
        <a:lstStyle/>
        <a:p>
          <a:endParaRPr lang="ru-RU"/>
        </a:p>
      </dgm:t>
    </dgm:pt>
    <dgm:pt modelId="{678B301A-1BD3-48BE-B0D5-40CC40FA3E56}" type="sibTrans" cxnId="{8D7716FE-DB91-49A0-9128-5B7C7FF95C94}">
      <dgm:prSet/>
      <dgm:spPr/>
      <dgm:t>
        <a:bodyPr/>
        <a:lstStyle/>
        <a:p>
          <a:endParaRPr lang="ru-RU"/>
        </a:p>
      </dgm:t>
    </dgm:pt>
    <dgm:pt modelId="{735069FE-3AD2-4E24-8D6E-BF59C7C0868A}">
      <dgm:prSet phldrT="[Текст]"/>
      <dgm:spPr/>
      <dgm:t>
        <a:bodyPr/>
        <a:lstStyle/>
        <a:p>
          <a:r>
            <a:rPr lang="ru-RU" dirty="0" smtClean="0"/>
            <a:t>Двигательная </a:t>
          </a:r>
          <a:endParaRPr lang="ru-RU" dirty="0"/>
        </a:p>
      </dgm:t>
    </dgm:pt>
    <dgm:pt modelId="{566BF31E-9478-4F8D-B6DC-5E8B7BF2AF47}" type="parTrans" cxnId="{C9C3986E-1ED3-4261-93D3-6453E1C71914}">
      <dgm:prSet/>
      <dgm:spPr/>
      <dgm:t>
        <a:bodyPr/>
        <a:lstStyle/>
        <a:p>
          <a:endParaRPr lang="ru-RU"/>
        </a:p>
      </dgm:t>
    </dgm:pt>
    <dgm:pt modelId="{16B2C88C-0DAD-48FC-B98A-82036B31A00D}" type="sibTrans" cxnId="{C9C3986E-1ED3-4261-93D3-6453E1C71914}">
      <dgm:prSet/>
      <dgm:spPr/>
      <dgm:t>
        <a:bodyPr/>
        <a:lstStyle/>
        <a:p>
          <a:endParaRPr lang="ru-RU"/>
        </a:p>
      </dgm:t>
    </dgm:pt>
    <dgm:pt modelId="{B7BC18D3-05D8-4C4E-8826-6E98BC32E6A8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/>
            <a:t>Игровая</a:t>
          </a:r>
        </a:p>
        <a:p>
          <a:pPr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41A6144C-0BF2-4A1D-B6DB-AA2C68678A19}" type="parTrans" cxnId="{FAC56C97-F15F-461F-9CB0-B8612A13EB46}">
      <dgm:prSet/>
      <dgm:spPr/>
      <dgm:t>
        <a:bodyPr/>
        <a:lstStyle/>
        <a:p>
          <a:endParaRPr lang="ru-RU"/>
        </a:p>
      </dgm:t>
    </dgm:pt>
    <dgm:pt modelId="{02EFDCB0-224D-45E7-9E28-B5D71C884B75}" type="sibTrans" cxnId="{FAC56C97-F15F-461F-9CB0-B8612A13EB46}">
      <dgm:prSet/>
      <dgm:spPr/>
      <dgm:t>
        <a:bodyPr/>
        <a:lstStyle/>
        <a:p>
          <a:endParaRPr lang="ru-RU"/>
        </a:p>
      </dgm:t>
    </dgm:pt>
    <dgm:pt modelId="{720D1581-8437-4A04-871E-F0A245CAA9B4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dirty="0" smtClean="0"/>
            <a:t>интеграция всех </a:t>
          </a:r>
          <a:r>
            <a:rPr lang="ru-RU" sz="1600" b="1" dirty="0" smtClean="0"/>
            <a:t>образовательных областей</a:t>
          </a:r>
          <a:endParaRPr lang="ru-RU" sz="1600" dirty="0" smtClean="0"/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dirty="0"/>
        </a:p>
      </dgm:t>
    </dgm:pt>
    <dgm:pt modelId="{EB1F57DE-C2DC-4922-A2AF-1B623AB8FA85}" type="parTrans" cxnId="{BFA531A8-DA62-472F-9C12-22414F67E442}">
      <dgm:prSet/>
      <dgm:spPr/>
      <dgm:t>
        <a:bodyPr/>
        <a:lstStyle/>
        <a:p>
          <a:endParaRPr lang="ru-RU"/>
        </a:p>
      </dgm:t>
    </dgm:pt>
    <dgm:pt modelId="{B01586BA-2395-47C2-848A-400793FFEA42}" type="sibTrans" cxnId="{BFA531A8-DA62-472F-9C12-22414F67E442}">
      <dgm:prSet/>
      <dgm:spPr/>
      <dgm:t>
        <a:bodyPr/>
        <a:lstStyle/>
        <a:p>
          <a:endParaRPr lang="ru-RU"/>
        </a:p>
      </dgm:t>
    </dgm:pt>
    <dgm:pt modelId="{247F997B-7E8B-45C3-B148-3517CA155EE7}">
      <dgm:prSet/>
      <dgm:spPr/>
      <dgm:t>
        <a:bodyPr/>
        <a:lstStyle/>
        <a:p>
          <a:r>
            <a:rPr lang="ru-RU" dirty="0" smtClean="0"/>
            <a:t>Познавательно-исследовательская</a:t>
          </a:r>
          <a:endParaRPr lang="ru-RU" dirty="0"/>
        </a:p>
      </dgm:t>
    </dgm:pt>
    <dgm:pt modelId="{DB751839-5070-4D4F-A062-E77B9C972BAF}" type="parTrans" cxnId="{2334F74A-E4E0-4CC3-81D3-ABCE46BF0820}">
      <dgm:prSet/>
      <dgm:spPr/>
      <dgm:t>
        <a:bodyPr/>
        <a:lstStyle/>
        <a:p>
          <a:endParaRPr lang="ru-RU"/>
        </a:p>
      </dgm:t>
    </dgm:pt>
    <dgm:pt modelId="{B09A6145-FB05-4FB4-B848-CF9AAB78C436}" type="sibTrans" cxnId="{2334F74A-E4E0-4CC3-81D3-ABCE46BF0820}">
      <dgm:prSet/>
      <dgm:spPr/>
      <dgm:t>
        <a:bodyPr/>
        <a:lstStyle/>
        <a:p>
          <a:endParaRPr lang="ru-RU"/>
        </a:p>
      </dgm:t>
    </dgm:pt>
    <dgm:pt modelId="{EB785F39-D73E-4A01-AF00-AF76748AE4B1}" type="pres">
      <dgm:prSet presAssocID="{D8B3DEAA-88E3-463E-8CF8-BCE69C1C13C2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AFD87AE-CC8D-4BA4-BAFA-6D6F644D1604}" type="pres">
      <dgm:prSet presAssocID="{E2B19A27-3C66-46FF-B70C-A837210C5352}" presName="hierRoot1" presStyleCnt="0"/>
      <dgm:spPr/>
    </dgm:pt>
    <dgm:pt modelId="{4845013B-6126-4918-8690-FCCC1BA44358}" type="pres">
      <dgm:prSet presAssocID="{E2B19A27-3C66-46FF-B70C-A837210C5352}" presName="composite" presStyleCnt="0"/>
      <dgm:spPr/>
    </dgm:pt>
    <dgm:pt modelId="{092525C4-590B-4D14-93A2-B5394F851A0D}" type="pres">
      <dgm:prSet presAssocID="{E2B19A27-3C66-46FF-B70C-A837210C5352}" presName="background" presStyleLbl="node0" presStyleIdx="0" presStyleCnt="2"/>
      <dgm:spPr/>
    </dgm:pt>
    <dgm:pt modelId="{2B8E5E05-065F-4BAB-A1C4-DC7F5AA467EC}" type="pres">
      <dgm:prSet presAssocID="{E2B19A27-3C66-46FF-B70C-A837210C5352}" presName="text" presStyleLbl="fgAcc0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BDE9807-303A-48E1-A7A7-FB5CC5C0D5E3}" type="pres">
      <dgm:prSet presAssocID="{E2B19A27-3C66-46FF-B70C-A837210C5352}" presName="hierChild2" presStyleCnt="0"/>
      <dgm:spPr/>
    </dgm:pt>
    <dgm:pt modelId="{F12BF615-BB7E-4E71-97DC-FEDB6176B4C1}" type="pres">
      <dgm:prSet presAssocID="{D8B574FA-85C5-496C-885A-5F72A92D4B05}" presName="Name10" presStyleLbl="parChTrans1D2" presStyleIdx="0" presStyleCnt="2"/>
      <dgm:spPr/>
      <dgm:t>
        <a:bodyPr/>
        <a:lstStyle/>
        <a:p>
          <a:endParaRPr lang="ru-RU"/>
        </a:p>
      </dgm:t>
    </dgm:pt>
    <dgm:pt modelId="{6688A10F-1CAD-426B-9EE6-80F3A256B7E8}" type="pres">
      <dgm:prSet presAssocID="{4AB3DEF7-A8FD-4FA3-A8CF-E7C402B93418}" presName="hierRoot2" presStyleCnt="0"/>
      <dgm:spPr/>
    </dgm:pt>
    <dgm:pt modelId="{1386F36A-3656-4789-A30D-79EB45451324}" type="pres">
      <dgm:prSet presAssocID="{4AB3DEF7-A8FD-4FA3-A8CF-E7C402B93418}" presName="composite2" presStyleCnt="0"/>
      <dgm:spPr/>
    </dgm:pt>
    <dgm:pt modelId="{FBED49CE-BF8F-4B5E-943B-42830F39C307}" type="pres">
      <dgm:prSet presAssocID="{4AB3DEF7-A8FD-4FA3-A8CF-E7C402B93418}" presName="background2" presStyleLbl="node2" presStyleIdx="0" presStyleCnt="2"/>
      <dgm:spPr/>
    </dgm:pt>
    <dgm:pt modelId="{910AD6D7-C2D8-49E6-B400-D25F87EB80F9}" type="pres">
      <dgm:prSet presAssocID="{4AB3DEF7-A8FD-4FA3-A8CF-E7C402B93418}" presName="text2" presStyleLbl="fgAcc2" presStyleIdx="0" presStyleCnt="2" custScaleX="1530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22AC83-ABAA-4F28-8E07-05B873EA83B2}" type="pres">
      <dgm:prSet presAssocID="{4AB3DEF7-A8FD-4FA3-A8CF-E7C402B93418}" presName="hierChild3" presStyleCnt="0"/>
      <dgm:spPr/>
    </dgm:pt>
    <dgm:pt modelId="{FF186001-2B94-45E2-AD51-445E7E0B1135}" type="pres">
      <dgm:prSet presAssocID="{566BF31E-9478-4F8D-B6DC-5E8B7BF2AF47}" presName="Name17" presStyleLbl="parChTrans1D3" presStyleIdx="0" presStyleCnt="2"/>
      <dgm:spPr/>
      <dgm:t>
        <a:bodyPr/>
        <a:lstStyle/>
        <a:p>
          <a:endParaRPr lang="ru-RU"/>
        </a:p>
      </dgm:t>
    </dgm:pt>
    <dgm:pt modelId="{C51DAF53-A465-467B-B105-93C12A81FE8E}" type="pres">
      <dgm:prSet presAssocID="{735069FE-3AD2-4E24-8D6E-BF59C7C0868A}" presName="hierRoot3" presStyleCnt="0"/>
      <dgm:spPr/>
    </dgm:pt>
    <dgm:pt modelId="{BAAFD0E5-E9AF-4F40-BF81-6A3A1C66BE8A}" type="pres">
      <dgm:prSet presAssocID="{735069FE-3AD2-4E24-8D6E-BF59C7C0868A}" presName="composite3" presStyleCnt="0"/>
      <dgm:spPr/>
    </dgm:pt>
    <dgm:pt modelId="{E99BB884-A8AF-4492-B4BD-C815589FD082}" type="pres">
      <dgm:prSet presAssocID="{735069FE-3AD2-4E24-8D6E-BF59C7C0868A}" presName="background3" presStyleLbl="node3" presStyleIdx="0" presStyleCnt="2"/>
      <dgm:spPr/>
    </dgm:pt>
    <dgm:pt modelId="{83DFF1EA-AC93-4D25-B1D4-ECE2FC67CF33}" type="pres">
      <dgm:prSet presAssocID="{735069FE-3AD2-4E24-8D6E-BF59C7C0868A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513497-DDB8-4CE9-A3BA-E94A185178B3}" type="pres">
      <dgm:prSet presAssocID="{735069FE-3AD2-4E24-8D6E-BF59C7C0868A}" presName="hierChild4" presStyleCnt="0"/>
      <dgm:spPr/>
    </dgm:pt>
    <dgm:pt modelId="{33EC0394-112C-4C69-A08D-C309BBB9B097}" type="pres">
      <dgm:prSet presAssocID="{41A6144C-0BF2-4A1D-B6DB-AA2C68678A19}" presName="Name17" presStyleLbl="parChTrans1D3" presStyleIdx="1" presStyleCnt="2"/>
      <dgm:spPr/>
      <dgm:t>
        <a:bodyPr/>
        <a:lstStyle/>
        <a:p>
          <a:endParaRPr lang="ru-RU"/>
        </a:p>
      </dgm:t>
    </dgm:pt>
    <dgm:pt modelId="{0B4ED0D7-448F-4E7D-A820-4C10246515BB}" type="pres">
      <dgm:prSet presAssocID="{B7BC18D3-05D8-4C4E-8826-6E98BC32E6A8}" presName="hierRoot3" presStyleCnt="0"/>
      <dgm:spPr/>
    </dgm:pt>
    <dgm:pt modelId="{ADE052B7-2201-4446-A330-2F5769189A9F}" type="pres">
      <dgm:prSet presAssocID="{B7BC18D3-05D8-4C4E-8826-6E98BC32E6A8}" presName="composite3" presStyleCnt="0"/>
      <dgm:spPr/>
    </dgm:pt>
    <dgm:pt modelId="{4EDA6624-3825-4968-B175-E8521F329B64}" type="pres">
      <dgm:prSet presAssocID="{B7BC18D3-05D8-4C4E-8826-6E98BC32E6A8}" presName="background3" presStyleLbl="node3" presStyleIdx="1" presStyleCnt="2"/>
      <dgm:spPr/>
    </dgm:pt>
    <dgm:pt modelId="{F6FC0BBE-F7B9-4944-A238-69C141A23638}" type="pres">
      <dgm:prSet presAssocID="{B7BC18D3-05D8-4C4E-8826-6E98BC32E6A8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36AC7D-19C4-445A-BDF3-80623B7B731D}" type="pres">
      <dgm:prSet presAssocID="{B7BC18D3-05D8-4C4E-8826-6E98BC32E6A8}" presName="hierChild4" presStyleCnt="0"/>
      <dgm:spPr/>
    </dgm:pt>
    <dgm:pt modelId="{062034E3-F0C1-474D-8915-2B9D7E30AB3F}" type="pres">
      <dgm:prSet presAssocID="{EB1F57DE-C2DC-4922-A2AF-1B623AB8FA85}" presName="Name10" presStyleLbl="parChTrans1D2" presStyleIdx="1" presStyleCnt="2"/>
      <dgm:spPr/>
      <dgm:t>
        <a:bodyPr/>
        <a:lstStyle/>
        <a:p>
          <a:endParaRPr lang="ru-RU"/>
        </a:p>
      </dgm:t>
    </dgm:pt>
    <dgm:pt modelId="{0D59851E-8366-48F8-8DD1-C6F41A1D22F0}" type="pres">
      <dgm:prSet presAssocID="{720D1581-8437-4A04-871E-F0A245CAA9B4}" presName="hierRoot2" presStyleCnt="0"/>
      <dgm:spPr/>
    </dgm:pt>
    <dgm:pt modelId="{7B1FC259-0E83-4EF5-A288-F1F79D8CA157}" type="pres">
      <dgm:prSet presAssocID="{720D1581-8437-4A04-871E-F0A245CAA9B4}" presName="composite2" presStyleCnt="0"/>
      <dgm:spPr/>
    </dgm:pt>
    <dgm:pt modelId="{D9908FE3-62A8-48FB-B2E2-CBF75CC29168}" type="pres">
      <dgm:prSet presAssocID="{720D1581-8437-4A04-871E-F0A245CAA9B4}" presName="background2" presStyleLbl="node2" presStyleIdx="1" presStyleCnt="2"/>
      <dgm:spPr/>
    </dgm:pt>
    <dgm:pt modelId="{2BFD830E-1BEC-4120-BE0C-D0FC3086712D}" type="pres">
      <dgm:prSet presAssocID="{720D1581-8437-4A04-871E-F0A245CAA9B4}" presName="text2" presStyleLbl="fgAcc2" presStyleIdx="1" presStyleCnt="2" custScaleX="1394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FF4A0A-58E8-4CC3-981A-ACD7CE0903C7}" type="pres">
      <dgm:prSet presAssocID="{720D1581-8437-4A04-871E-F0A245CAA9B4}" presName="hierChild3" presStyleCnt="0"/>
      <dgm:spPr/>
    </dgm:pt>
    <dgm:pt modelId="{37348D41-EF0D-41D3-AB12-EB34F2395D38}" type="pres">
      <dgm:prSet presAssocID="{247F997B-7E8B-45C3-B148-3517CA155EE7}" presName="hierRoot1" presStyleCnt="0"/>
      <dgm:spPr/>
    </dgm:pt>
    <dgm:pt modelId="{7314A3F8-F210-4436-82C3-3BCF22B48E06}" type="pres">
      <dgm:prSet presAssocID="{247F997B-7E8B-45C3-B148-3517CA155EE7}" presName="composite" presStyleCnt="0"/>
      <dgm:spPr/>
    </dgm:pt>
    <dgm:pt modelId="{36030D84-C5F6-4DED-BEB3-10129FEBE6C5}" type="pres">
      <dgm:prSet presAssocID="{247F997B-7E8B-45C3-B148-3517CA155EE7}" presName="background" presStyleLbl="node0" presStyleIdx="1" presStyleCnt="2"/>
      <dgm:spPr/>
    </dgm:pt>
    <dgm:pt modelId="{F2DAB891-D4D1-467F-826F-A838AAAE747B}" type="pres">
      <dgm:prSet presAssocID="{247F997B-7E8B-45C3-B148-3517CA155EE7}" presName="text" presStyleLbl="fgAcc0" presStyleIdx="1" presStyleCnt="2" custLinFactY="100000" custLinFactNeighborX="-13908" custLinFactNeighborY="18896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BB9821-FF30-4F2D-B4E4-5B87CC34EB5A}" type="pres">
      <dgm:prSet presAssocID="{247F997B-7E8B-45C3-B148-3517CA155EE7}" presName="hierChild2" presStyleCnt="0"/>
      <dgm:spPr/>
    </dgm:pt>
  </dgm:ptLst>
  <dgm:cxnLst>
    <dgm:cxn modelId="{C9C3986E-1ED3-4261-93D3-6453E1C71914}" srcId="{4AB3DEF7-A8FD-4FA3-A8CF-E7C402B93418}" destId="{735069FE-3AD2-4E24-8D6E-BF59C7C0868A}" srcOrd="0" destOrd="0" parTransId="{566BF31E-9478-4F8D-B6DC-5E8B7BF2AF47}" sibTransId="{16B2C88C-0DAD-48FC-B98A-82036B31A00D}"/>
    <dgm:cxn modelId="{BFA531A8-DA62-472F-9C12-22414F67E442}" srcId="{E2B19A27-3C66-46FF-B70C-A837210C5352}" destId="{720D1581-8437-4A04-871E-F0A245CAA9B4}" srcOrd="1" destOrd="0" parTransId="{EB1F57DE-C2DC-4922-A2AF-1B623AB8FA85}" sibTransId="{B01586BA-2395-47C2-848A-400793FFEA42}"/>
    <dgm:cxn modelId="{FAC56C97-F15F-461F-9CB0-B8612A13EB46}" srcId="{4AB3DEF7-A8FD-4FA3-A8CF-E7C402B93418}" destId="{B7BC18D3-05D8-4C4E-8826-6E98BC32E6A8}" srcOrd="1" destOrd="0" parTransId="{41A6144C-0BF2-4A1D-B6DB-AA2C68678A19}" sibTransId="{02EFDCB0-224D-45E7-9E28-B5D71C884B75}"/>
    <dgm:cxn modelId="{E4A97CB9-23FF-452C-83B7-6EFE8F4A0E8C}" type="presOf" srcId="{720D1581-8437-4A04-871E-F0A245CAA9B4}" destId="{2BFD830E-1BEC-4120-BE0C-D0FC3086712D}" srcOrd="0" destOrd="0" presId="urn:microsoft.com/office/officeart/2005/8/layout/hierarchy1"/>
    <dgm:cxn modelId="{8D7716FE-DB91-49A0-9128-5B7C7FF95C94}" srcId="{E2B19A27-3C66-46FF-B70C-A837210C5352}" destId="{4AB3DEF7-A8FD-4FA3-A8CF-E7C402B93418}" srcOrd="0" destOrd="0" parTransId="{D8B574FA-85C5-496C-885A-5F72A92D4B05}" sibTransId="{678B301A-1BD3-48BE-B0D5-40CC40FA3E56}"/>
    <dgm:cxn modelId="{F7B7387D-015F-44D1-8256-B9DB32E956C9}" srcId="{D8B3DEAA-88E3-463E-8CF8-BCE69C1C13C2}" destId="{E2B19A27-3C66-46FF-B70C-A837210C5352}" srcOrd="0" destOrd="0" parTransId="{5280D7B3-C2E3-497F-820D-51D3E45D0880}" sibTransId="{44AF0FDA-0249-4496-8FE7-8EABE931207E}"/>
    <dgm:cxn modelId="{BE4EC56C-A3EC-4E5C-941B-B788DF9A39F0}" type="presOf" srcId="{EB1F57DE-C2DC-4922-A2AF-1B623AB8FA85}" destId="{062034E3-F0C1-474D-8915-2B9D7E30AB3F}" srcOrd="0" destOrd="0" presId="urn:microsoft.com/office/officeart/2005/8/layout/hierarchy1"/>
    <dgm:cxn modelId="{6949E159-715C-4120-8879-98BBB54AC5CF}" type="presOf" srcId="{247F997B-7E8B-45C3-B148-3517CA155EE7}" destId="{F2DAB891-D4D1-467F-826F-A838AAAE747B}" srcOrd="0" destOrd="0" presId="urn:microsoft.com/office/officeart/2005/8/layout/hierarchy1"/>
    <dgm:cxn modelId="{C08264B0-F816-4559-83D3-7D7778A5985F}" type="presOf" srcId="{D8B3DEAA-88E3-463E-8CF8-BCE69C1C13C2}" destId="{EB785F39-D73E-4A01-AF00-AF76748AE4B1}" srcOrd="0" destOrd="0" presId="urn:microsoft.com/office/officeart/2005/8/layout/hierarchy1"/>
    <dgm:cxn modelId="{BAF057BA-427C-491C-BCD8-CA0B22557D21}" type="presOf" srcId="{4AB3DEF7-A8FD-4FA3-A8CF-E7C402B93418}" destId="{910AD6D7-C2D8-49E6-B400-D25F87EB80F9}" srcOrd="0" destOrd="0" presId="urn:microsoft.com/office/officeart/2005/8/layout/hierarchy1"/>
    <dgm:cxn modelId="{2334F74A-E4E0-4CC3-81D3-ABCE46BF0820}" srcId="{D8B3DEAA-88E3-463E-8CF8-BCE69C1C13C2}" destId="{247F997B-7E8B-45C3-B148-3517CA155EE7}" srcOrd="1" destOrd="0" parTransId="{DB751839-5070-4D4F-A062-E77B9C972BAF}" sibTransId="{B09A6145-FB05-4FB4-B848-CF9AAB78C436}"/>
    <dgm:cxn modelId="{26BFA14E-041B-4B7A-8B4F-AF4838F3E36B}" type="presOf" srcId="{735069FE-3AD2-4E24-8D6E-BF59C7C0868A}" destId="{83DFF1EA-AC93-4D25-B1D4-ECE2FC67CF33}" srcOrd="0" destOrd="0" presId="urn:microsoft.com/office/officeart/2005/8/layout/hierarchy1"/>
    <dgm:cxn modelId="{6784759A-55D3-4A08-BF68-C962D104C48C}" type="presOf" srcId="{B7BC18D3-05D8-4C4E-8826-6E98BC32E6A8}" destId="{F6FC0BBE-F7B9-4944-A238-69C141A23638}" srcOrd="0" destOrd="0" presId="urn:microsoft.com/office/officeart/2005/8/layout/hierarchy1"/>
    <dgm:cxn modelId="{C8F7F337-AAC4-4208-AC3A-C0D7DD323388}" type="presOf" srcId="{566BF31E-9478-4F8D-B6DC-5E8B7BF2AF47}" destId="{FF186001-2B94-45E2-AD51-445E7E0B1135}" srcOrd="0" destOrd="0" presId="urn:microsoft.com/office/officeart/2005/8/layout/hierarchy1"/>
    <dgm:cxn modelId="{EACBEBC5-E665-49A7-9FA0-C0D52ADC5A73}" type="presOf" srcId="{E2B19A27-3C66-46FF-B70C-A837210C5352}" destId="{2B8E5E05-065F-4BAB-A1C4-DC7F5AA467EC}" srcOrd="0" destOrd="0" presId="urn:microsoft.com/office/officeart/2005/8/layout/hierarchy1"/>
    <dgm:cxn modelId="{108993D5-7277-4B66-8EDA-9DFECAD72A66}" type="presOf" srcId="{41A6144C-0BF2-4A1D-B6DB-AA2C68678A19}" destId="{33EC0394-112C-4C69-A08D-C309BBB9B097}" srcOrd="0" destOrd="0" presId="urn:microsoft.com/office/officeart/2005/8/layout/hierarchy1"/>
    <dgm:cxn modelId="{29FDB3A6-7597-407C-99BA-F5C53BF88D6E}" type="presOf" srcId="{D8B574FA-85C5-496C-885A-5F72A92D4B05}" destId="{F12BF615-BB7E-4E71-97DC-FEDB6176B4C1}" srcOrd="0" destOrd="0" presId="urn:microsoft.com/office/officeart/2005/8/layout/hierarchy1"/>
    <dgm:cxn modelId="{CB8BD965-A769-496E-A75B-4B9D3AF227C4}" type="presParOf" srcId="{EB785F39-D73E-4A01-AF00-AF76748AE4B1}" destId="{0AFD87AE-CC8D-4BA4-BAFA-6D6F644D1604}" srcOrd="0" destOrd="0" presId="urn:microsoft.com/office/officeart/2005/8/layout/hierarchy1"/>
    <dgm:cxn modelId="{E67DCA6D-58F9-4870-8457-2AF35AEEBF04}" type="presParOf" srcId="{0AFD87AE-CC8D-4BA4-BAFA-6D6F644D1604}" destId="{4845013B-6126-4918-8690-FCCC1BA44358}" srcOrd="0" destOrd="0" presId="urn:microsoft.com/office/officeart/2005/8/layout/hierarchy1"/>
    <dgm:cxn modelId="{5E8D4FEB-EA52-4CAD-B7D5-51F0BD6A1F53}" type="presParOf" srcId="{4845013B-6126-4918-8690-FCCC1BA44358}" destId="{092525C4-590B-4D14-93A2-B5394F851A0D}" srcOrd="0" destOrd="0" presId="urn:microsoft.com/office/officeart/2005/8/layout/hierarchy1"/>
    <dgm:cxn modelId="{3216BE06-88E8-410A-9037-D705FCA4A6DB}" type="presParOf" srcId="{4845013B-6126-4918-8690-FCCC1BA44358}" destId="{2B8E5E05-065F-4BAB-A1C4-DC7F5AA467EC}" srcOrd="1" destOrd="0" presId="urn:microsoft.com/office/officeart/2005/8/layout/hierarchy1"/>
    <dgm:cxn modelId="{5A77919D-B8CF-48FB-ADF0-399376839837}" type="presParOf" srcId="{0AFD87AE-CC8D-4BA4-BAFA-6D6F644D1604}" destId="{4BDE9807-303A-48E1-A7A7-FB5CC5C0D5E3}" srcOrd="1" destOrd="0" presId="urn:microsoft.com/office/officeart/2005/8/layout/hierarchy1"/>
    <dgm:cxn modelId="{6BF2CC10-7907-4DB6-AD48-1F419AE40E85}" type="presParOf" srcId="{4BDE9807-303A-48E1-A7A7-FB5CC5C0D5E3}" destId="{F12BF615-BB7E-4E71-97DC-FEDB6176B4C1}" srcOrd="0" destOrd="0" presId="urn:microsoft.com/office/officeart/2005/8/layout/hierarchy1"/>
    <dgm:cxn modelId="{B0605090-3F6A-4BE0-9C4C-E982AECFB117}" type="presParOf" srcId="{4BDE9807-303A-48E1-A7A7-FB5CC5C0D5E3}" destId="{6688A10F-1CAD-426B-9EE6-80F3A256B7E8}" srcOrd="1" destOrd="0" presId="urn:microsoft.com/office/officeart/2005/8/layout/hierarchy1"/>
    <dgm:cxn modelId="{648189BD-8C79-467B-87B8-1FC455DF7DE9}" type="presParOf" srcId="{6688A10F-1CAD-426B-9EE6-80F3A256B7E8}" destId="{1386F36A-3656-4789-A30D-79EB45451324}" srcOrd="0" destOrd="0" presId="urn:microsoft.com/office/officeart/2005/8/layout/hierarchy1"/>
    <dgm:cxn modelId="{CD1FA33F-15AA-4026-B07B-391B42A12CAC}" type="presParOf" srcId="{1386F36A-3656-4789-A30D-79EB45451324}" destId="{FBED49CE-BF8F-4B5E-943B-42830F39C307}" srcOrd="0" destOrd="0" presId="urn:microsoft.com/office/officeart/2005/8/layout/hierarchy1"/>
    <dgm:cxn modelId="{EE6F6671-397C-477A-9244-73E25361ED92}" type="presParOf" srcId="{1386F36A-3656-4789-A30D-79EB45451324}" destId="{910AD6D7-C2D8-49E6-B400-D25F87EB80F9}" srcOrd="1" destOrd="0" presId="urn:microsoft.com/office/officeart/2005/8/layout/hierarchy1"/>
    <dgm:cxn modelId="{15F946B0-2862-4575-A06C-0B5C8D8C73A0}" type="presParOf" srcId="{6688A10F-1CAD-426B-9EE6-80F3A256B7E8}" destId="{CB22AC83-ABAA-4F28-8E07-05B873EA83B2}" srcOrd="1" destOrd="0" presId="urn:microsoft.com/office/officeart/2005/8/layout/hierarchy1"/>
    <dgm:cxn modelId="{65C3391F-FD54-4251-8A9F-54C10C8993BE}" type="presParOf" srcId="{CB22AC83-ABAA-4F28-8E07-05B873EA83B2}" destId="{FF186001-2B94-45E2-AD51-445E7E0B1135}" srcOrd="0" destOrd="0" presId="urn:microsoft.com/office/officeart/2005/8/layout/hierarchy1"/>
    <dgm:cxn modelId="{639592D2-D865-4D02-8506-589F7C833E78}" type="presParOf" srcId="{CB22AC83-ABAA-4F28-8E07-05B873EA83B2}" destId="{C51DAF53-A465-467B-B105-93C12A81FE8E}" srcOrd="1" destOrd="0" presId="urn:microsoft.com/office/officeart/2005/8/layout/hierarchy1"/>
    <dgm:cxn modelId="{DE2C6525-85D2-4E48-8A0F-3C015384117F}" type="presParOf" srcId="{C51DAF53-A465-467B-B105-93C12A81FE8E}" destId="{BAAFD0E5-E9AF-4F40-BF81-6A3A1C66BE8A}" srcOrd="0" destOrd="0" presId="urn:microsoft.com/office/officeart/2005/8/layout/hierarchy1"/>
    <dgm:cxn modelId="{CF2F15E5-5907-4B5C-953A-76D19391FA7F}" type="presParOf" srcId="{BAAFD0E5-E9AF-4F40-BF81-6A3A1C66BE8A}" destId="{E99BB884-A8AF-4492-B4BD-C815589FD082}" srcOrd="0" destOrd="0" presId="urn:microsoft.com/office/officeart/2005/8/layout/hierarchy1"/>
    <dgm:cxn modelId="{731BCFC2-E4E1-48FC-92FF-E4B9296433B7}" type="presParOf" srcId="{BAAFD0E5-E9AF-4F40-BF81-6A3A1C66BE8A}" destId="{83DFF1EA-AC93-4D25-B1D4-ECE2FC67CF33}" srcOrd="1" destOrd="0" presId="urn:microsoft.com/office/officeart/2005/8/layout/hierarchy1"/>
    <dgm:cxn modelId="{59A08458-269F-4E33-8B0E-F23503E83434}" type="presParOf" srcId="{C51DAF53-A465-467B-B105-93C12A81FE8E}" destId="{2A513497-DDB8-4CE9-A3BA-E94A185178B3}" srcOrd="1" destOrd="0" presId="urn:microsoft.com/office/officeart/2005/8/layout/hierarchy1"/>
    <dgm:cxn modelId="{325502A8-3FB1-4A7C-8A31-9BAB7EF13872}" type="presParOf" srcId="{CB22AC83-ABAA-4F28-8E07-05B873EA83B2}" destId="{33EC0394-112C-4C69-A08D-C309BBB9B097}" srcOrd="2" destOrd="0" presId="urn:microsoft.com/office/officeart/2005/8/layout/hierarchy1"/>
    <dgm:cxn modelId="{47D97FD6-2CB9-42B2-900A-5D4AA6A17037}" type="presParOf" srcId="{CB22AC83-ABAA-4F28-8E07-05B873EA83B2}" destId="{0B4ED0D7-448F-4E7D-A820-4C10246515BB}" srcOrd="3" destOrd="0" presId="urn:microsoft.com/office/officeart/2005/8/layout/hierarchy1"/>
    <dgm:cxn modelId="{29AF082C-6DFC-4B7C-AB99-AA35FC0B1DBE}" type="presParOf" srcId="{0B4ED0D7-448F-4E7D-A820-4C10246515BB}" destId="{ADE052B7-2201-4446-A330-2F5769189A9F}" srcOrd="0" destOrd="0" presId="urn:microsoft.com/office/officeart/2005/8/layout/hierarchy1"/>
    <dgm:cxn modelId="{10A18CE7-8F94-4506-8707-73C98348A6E7}" type="presParOf" srcId="{ADE052B7-2201-4446-A330-2F5769189A9F}" destId="{4EDA6624-3825-4968-B175-E8521F329B64}" srcOrd="0" destOrd="0" presId="urn:microsoft.com/office/officeart/2005/8/layout/hierarchy1"/>
    <dgm:cxn modelId="{3F6CC1C5-C825-4BEF-B733-19F0A0D1060C}" type="presParOf" srcId="{ADE052B7-2201-4446-A330-2F5769189A9F}" destId="{F6FC0BBE-F7B9-4944-A238-69C141A23638}" srcOrd="1" destOrd="0" presId="urn:microsoft.com/office/officeart/2005/8/layout/hierarchy1"/>
    <dgm:cxn modelId="{D0898EA7-7D35-4B92-A851-00FA395E7114}" type="presParOf" srcId="{0B4ED0D7-448F-4E7D-A820-4C10246515BB}" destId="{2E36AC7D-19C4-445A-BDF3-80623B7B731D}" srcOrd="1" destOrd="0" presId="urn:microsoft.com/office/officeart/2005/8/layout/hierarchy1"/>
    <dgm:cxn modelId="{F8EF5A86-E4D2-4454-A465-69CE6E36C3F7}" type="presParOf" srcId="{4BDE9807-303A-48E1-A7A7-FB5CC5C0D5E3}" destId="{062034E3-F0C1-474D-8915-2B9D7E30AB3F}" srcOrd="2" destOrd="0" presId="urn:microsoft.com/office/officeart/2005/8/layout/hierarchy1"/>
    <dgm:cxn modelId="{83299E9C-3229-4704-8CD5-72439D72CEF0}" type="presParOf" srcId="{4BDE9807-303A-48E1-A7A7-FB5CC5C0D5E3}" destId="{0D59851E-8366-48F8-8DD1-C6F41A1D22F0}" srcOrd="3" destOrd="0" presId="urn:microsoft.com/office/officeart/2005/8/layout/hierarchy1"/>
    <dgm:cxn modelId="{9D1C0493-6ED7-4BCA-9F2C-190BF3D18140}" type="presParOf" srcId="{0D59851E-8366-48F8-8DD1-C6F41A1D22F0}" destId="{7B1FC259-0E83-4EF5-A288-F1F79D8CA157}" srcOrd="0" destOrd="0" presId="urn:microsoft.com/office/officeart/2005/8/layout/hierarchy1"/>
    <dgm:cxn modelId="{DBE4D664-2E6A-4EBE-AE03-18BB49241364}" type="presParOf" srcId="{7B1FC259-0E83-4EF5-A288-F1F79D8CA157}" destId="{D9908FE3-62A8-48FB-B2E2-CBF75CC29168}" srcOrd="0" destOrd="0" presId="urn:microsoft.com/office/officeart/2005/8/layout/hierarchy1"/>
    <dgm:cxn modelId="{ADBB77E0-71A4-4B86-AD67-28C4C52E2745}" type="presParOf" srcId="{7B1FC259-0E83-4EF5-A288-F1F79D8CA157}" destId="{2BFD830E-1BEC-4120-BE0C-D0FC3086712D}" srcOrd="1" destOrd="0" presId="urn:microsoft.com/office/officeart/2005/8/layout/hierarchy1"/>
    <dgm:cxn modelId="{6D52A333-6D57-44F3-A2D9-99816E6356D8}" type="presParOf" srcId="{0D59851E-8366-48F8-8DD1-C6F41A1D22F0}" destId="{CCFF4A0A-58E8-4CC3-981A-ACD7CE0903C7}" srcOrd="1" destOrd="0" presId="urn:microsoft.com/office/officeart/2005/8/layout/hierarchy1"/>
    <dgm:cxn modelId="{BCF3700D-B18A-4FA8-ABE8-A14B21A80DCF}" type="presParOf" srcId="{EB785F39-D73E-4A01-AF00-AF76748AE4B1}" destId="{37348D41-EF0D-41D3-AB12-EB34F2395D38}" srcOrd="1" destOrd="0" presId="urn:microsoft.com/office/officeart/2005/8/layout/hierarchy1"/>
    <dgm:cxn modelId="{9541F2BC-83DF-4213-8EAE-9884DDDDBD4A}" type="presParOf" srcId="{37348D41-EF0D-41D3-AB12-EB34F2395D38}" destId="{7314A3F8-F210-4436-82C3-3BCF22B48E06}" srcOrd="0" destOrd="0" presId="urn:microsoft.com/office/officeart/2005/8/layout/hierarchy1"/>
    <dgm:cxn modelId="{4299D6AB-856A-4A96-B5F2-944961179171}" type="presParOf" srcId="{7314A3F8-F210-4436-82C3-3BCF22B48E06}" destId="{36030D84-C5F6-4DED-BEB3-10129FEBE6C5}" srcOrd="0" destOrd="0" presId="urn:microsoft.com/office/officeart/2005/8/layout/hierarchy1"/>
    <dgm:cxn modelId="{A04E627D-889A-4F07-A5F9-0DA6A23D2DD9}" type="presParOf" srcId="{7314A3F8-F210-4436-82C3-3BCF22B48E06}" destId="{F2DAB891-D4D1-467F-826F-A838AAAE747B}" srcOrd="1" destOrd="0" presId="urn:microsoft.com/office/officeart/2005/8/layout/hierarchy1"/>
    <dgm:cxn modelId="{AE42A071-B6B4-4A1F-849B-8BA023FC527A}" type="presParOf" srcId="{37348D41-EF0D-41D3-AB12-EB34F2395D38}" destId="{57BB9821-FF30-4F2D-B4E4-5B87CC34EB5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2552D62-8A96-4CA8-8BD3-8F98E2090FD3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5A047E-E257-4F1A-9A9C-FF8CF645E1A5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Направления работы</a:t>
          </a:r>
          <a:endParaRPr lang="ru-RU" sz="2400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5614123-E638-4F03-A1ED-AC5340EFE866}" type="parTrans" cxnId="{97369354-D63F-4E20-8073-B1829C5F1A78}">
      <dgm:prSet/>
      <dgm:spPr/>
      <dgm:t>
        <a:bodyPr/>
        <a:lstStyle/>
        <a:p>
          <a:endParaRPr lang="ru-RU"/>
        </a:p>
      </dgm:t>
    </dgm:pt>
    <dgm:pt modelId="{C4295B71-BD42-4469-AF1A-9BB19824418C}" type="sibTrans" cxnId="{97369354-D63F-4E20-8073-B1829C5F1A78}">
      <dgm:prSet/>
      <dgm:spPr/>
      <dgm:t>
        <a:bodyPr/>
        <a:lstStyle/>
        <a:p>
          <a:endParaRPr lang="ru-RU"/>
        </a:p>
      </dgm:t>
    </dgm:pt>
    <dgm:pt modelId="{C903C800-13FB-492E-AC61-A6AAA5CA90F3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600" dirty="0" smtClean="0">
              <a:solidFill>
                <a:schemeClr val="tx2"/>
              </a:solidFill>
            </a:rPr>
            <a:t>создание условий для </a:t>
          </a:r>
          <a:r>
            <a:rPr lang="ru-RU" sz="1600" b="1" dirty="0" smtClean="0">
              <a:solidFill>
                <a:schemeClr val="tx2"/>
              </a:solidFill>
            </a:rPr>
            <a:t>физического развития</a:t>
          </a:r>
          <a:r>
            <a:rPr lang="ru-RU" sz="1600" dirty="0" smtClean="0">
              <a:solidFill>
                <a:schemeClr val="tx2"/>
              </a:solidFill>
            </a:rPr>
            <a:t> и снижения заболеваемости детей</a:t>
          </a:r>
          <a:endParaRPr lang="ru-RU" sz="1600" dirty="0">
            <a:solidFill>
              <a:schemeClr val="tx2"/>
            </a:solidFill>
          </a:endParaRPr>
        </a:p>
      </dgm:t>
    </dgm:pt>
    <dgm:pt modelId="{3A5BCF9F-B139-46AB-92F6-F6885D46CB79}" type="parTrans" cxnId="{FAA5855F-9F29-4952-8C9A-6D127C557D06}">
      <dgm:prSet/>
      <dgm:spPr/>
      <dgm:t>
        <a:bodyPr/>
        <a:lstStyle/>
        <a:p>
          <a:endParaRPr lang="ru-RU"/>
        </a:p>
      </dgm:t>
    </dgm:pt>
    <dgm:pt modelId="{5F058188-C7B2-40E3-BF0A-1A8100A94F87}" type="sibTrans" cxnId="{FAA5855F-9F29-4952-8C9A-6D127C557D06}">
      <dgm:prSet/>
      <dgm:spPr/>
      <dgm:t>
        <a:bodyPr/>
        <a:lstStyle/>
        <a:p>
          <a:endParaRPr lang="ru-RU"/>
        </a:p>
      </dgm:t>
    </dgm:pt>
    <dgm:pt modelId="{5ED5CFF9-28B4-451B-B7E4-DA33CB0BA2D0}">
      <dgm:prSet phldrT="[Текст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2"/>
              </a:solidFill>
            </a:rPr>
            <a:t>повышение педагогического мастерства и деловой квалификации воспитателей детского сада</a:t>
          </a:r>
          <a:endParaRPr lang="ru-RU" sz="1800" dirty="0">
            <a:solidFill>
              <a:schemeClr val="tx2"/>
            </a:solidFill>
          </a:endParaRPr>
        </a:p>
      </dgm:t>
    </dgm:pt>
    <dgm:pt modelId="{F1D191D1-706C-4A1A-B3B2-4C1F51A30E08}" type="parTrans" cxnId="{CE15724C-D28D-4FCA-9B5C-7EBD9C4D95BF}">
      <dgm:prSet/>
      <dgm:spPr/>
      <dgm:t>
        <a:bodyPr/>
        <a:lstStyle/>
        <a:p>
          <a:endParaRPr lang="ru-RU"/>
        </a:p>
      </dgm:t>
    </dgm:pt>
    <dgm:pt modelId="{5DB5AD82-AB5A-4A21-8580-771573CFE89E}" type="sibTrans" cxnId="{CE15724C-D28D-4FCA-9B5C-7EBD9C4D95BF}">
      <dgm:prSet/>
      <dgm:spPr/>
      <dgm:t>
        <a:bodyPr/>
        <a:lstStyle/>
        <a:p>
          <a:endParaRPr lang="ru-RU"/>
        </a:p>
      </dgm:t>
    </dgm:pt>
    <dgm:pt modelId="{2D33F7FF-ACE0-48C7-96EA-07C91B242362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2"/>
              </a:solidFill>
            </a:rPr>
            <a:t>комплексное решение физкультурно-оздоровительных задач в контакте с медицинскими работниками</a:t>
          </a:r>
          <a:endParaRPr lang="ru-RU" sz="1800" dirty="0">
            <a:solidFill>
              <a:schemeClr val="tx2"/>
            </a:solidFill>
          </a:endParaRPr>
        </a:p>
      </dgm:t>
    </dgm:pt>
    <dgm:pt modelId="{9B6922AF-FF93-46EC-82FC-FD9A0D2C34B1}" type="parTrans" cxnId="{93D213F0-CF84-4C06-A9CD-D8444D71A2DB}">
      <dgm:prSet/>
      <dgm:spPr/>
      <dgm:t>
        <a:bodyPr/>
        <a:lstStyle/>
        <a:p>
          <a:endParaRPr lang="ru-RU"/>
        </a:p>
      </dgm:t>
    </dgm:pt>
    <dgm:pt modelId="{48FBD958-6DB7-400B-A058-504CD75B5A27}" type="sibTrans" cxnId="{93D213F0-CF84-4C06-A9CD-D8444D71A2DB}">
      <dgm:prSet/>
      <dgm:spPr/>
      <dgm:t>
        <a:bodyPr/>
        <a:lstStyle/>
        <a:p>
          <a:endParaRPr lang="ru-RU"/>
        </a:p>
      </dgm:t>
    </dgm:pt>
    <dgm:pt modelId="{2CDA3809-8EDB-42B3-BBC9-EBF0B5A0C1BE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2"/>
              </a:solidFill>
            </a:rPr>
            <a:t>воспитание здорового ребёнка совместными усилиями детского сада и семьи</a:t>
          </a:r>
          <a:endParaRPr lang="ru-RU" sz="1800" b="0" dirty="0">
            <a:solidFill>
              <a:schemeClr val="tx2"/>
            </a:solidFill>
          </a:endParaRPr>
        </a:p>
      </dgm:t>
    </dgm:pt>
    <dgm:pt modelId="{5D10DEC7-3CFF-4818-B931-766DEAC467CC}" type="parTrans" cxnId="{90754EE8-7E38-4A2F-9AA3-081C69C5FF3A}">
      <dgm:prSet/>
      <dgm:spPr/>
      <dgm:t>
        <a:bodyPr/>
        <a:lstStyle/>
        <a:p>
          <a:endParaRPr lang="ru-RU"/>
        </a:p>
      </dgm:t>
    </dgm:pt>
    <dgm:pt modelId="{E0FA6C41-98FA-4C58-83DD-CE4613B0B02F}" type="sibTrans" cxnId="{90754EE8-7E38-4A2F-9AA3-081C69C5FF3A}">
      <dgm:prSet/>
      <dgm:spPr/>
      <dgm:t>
        <a:bodyPr/>
        <a:lstStyle/>
        <a:p>
          <a:endParaRPr lang="ru-RU"/>
        </a:p>
      </dgm:t>
    </dgm:pt>
    <dgm:pt modelId="{D840FE35-F51A-45F5-B1C3-77094188EF82}" type="pres">
      <dgm:prSet presAssocID="{92552D62-8A96-4CA8-8BD3-8F98E2090FD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4D8299-42D9-43C7-AF07-0BA3A1A43BAA}" type="pres">
      <dgm:prSet presAssocID="{785A047E-E257-4F1A-9A9C-FF8CF645E1A5}" presName="centerShape" presStyleLbl="node0" presStyleIdx="0" presStyleCnt="1" custScaleX="125384" custLinFactNeighborX="-402" custLinFactNeighborY="-201"/>
      <dgm:spPr/>
      <dgm:t>
        <a:bodyPr/>
        <a:lstStyle/>
        <a:p>
          <a:endParaRPr lang="ru-RU"/>
        </a:p>
      </dgm:t>
    </dgm:pt>
    <dgm:pt modelId="{C3E0C9E5-5141-412F-9E6B-C1571BD94577}" type="pres">
      <dgm:prSet presAssocID="{C903C800-13FB-492E-AC61-A6AAA5CA90F3}" presName="node" presStyleLbl="node1" presStyleIdx="0" presStyleCnt="4" custScaleX="178002" custScaleY="124673" custRadScaleRad="92826" custRadScaleInc="-16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E03985-FA31-4109-AD60-D81EC8F9245E}" type="pres">
      <dgm:prSet presAssocID="{C903C800-13FB-492E-AC61-A6AAA5CA90F3}" presName="dummy" presStyleCnt="0"/>
      <dgm:spPr/>
    </dgm:pt>
    <dgm:pt modelId="{36A3A282-DEF7-46D7-A8CC-8A0D5BEF2750}" type="pres">
      <dgm:prSet presAssocID="{5F058188-C7B2-40E3-BF0A-1A8100A94F87}" presName="sibTrans" presStyleLbl="sibTrans2D1" presStyleIdx="0" presStyleCnt="4"/>
      <dgm:spPr/>
      <dgm:t>
        <a:bodyPr/>
        <a:lstStyle/>
        <a:p>
          <a:endParaRPr lang="ru-RU"/>
        </a:p>
      </dgm:t>
    </dgm:pt>
    <dgm:pt modelId="{2901D3EB-3FF3-4D01-8DD8-5A7A8E2B6A93}" type="pres">
      <dgm:prSet presAssocID="{5ED5CFF9-28B4-451B-B7E4-DA33CB0BA2D0}" presName="node" presStyleLbl="node1" presStyleIdx="1" presStyleCnt="4" custScaleX="154742" custScaleY="148763" custRadScaleRad="113677" custRadScaleInc="-20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74814E-58DC-44B6-BDD9-F17C3454BA3A}" type="pres">
      <dgm:prSet presAssocID="{5ED5CFF9-28B4-451B-B7E4-DA33CB0BA2D0}" presName="dummy" presStyleCnt="0"/>
      <dgm:spPr/>
    </dgm:pt>
    <dgm:pt modelId="{DDB6C571-7FFB-42B3-9B50-C1E2D1161F3B}" type="pres">
      <dgm:prSet presAssocID="{5DB5AD82-AB5A-4A21-8580-771573CFE89E}" presName="sibTrans" presStyleLbl="sibTrans2D1" presStyleIdx="1" presStyleCnt="4"/>
      <dgm:spPr/>
      <dgm:t>
        <a:bodyPr/>
        <a:lstStyle/>
        <a:p>
          <a:endParaRPr lang="ru-RU"/>
        </a:p>
      </dgm:t>
    </dgm:pt>
    <dgm:pt modelId="{C9CF67A8-D1F2-478F-AB17-BB26742982DC}" type="pres">
      <dgm:prSet presAssocID="{2D33F7FF-ACE0-48C7-96EA-07C91B242362}" presName="node" presStyleLbl="node1" presStyleIdx="2" presStyleCnt="4" custScaleX="206519" custScaleY="1374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08EFEB-77B6-440C-90A5-AA56E3CC19AE}" type="pres">
      <dgm:prSet presAssocID="{2D33F7FF-ACE0-48C7-96EA-07C91B242362}" presName="dummy" presStyleCnt="0"/>
      <dgm:spPr/>
    </dgm:pt>
    <dgm:pt modelId="{55E66ED0-DEEF-401B-98D4-509E2CD21335}" type="pres">
      <dgm:prSet presAssocID="{48FBD958-6DB7-400B-A058-504CD75B5A27}" presName="sibTrans" presStyleLbl="sibTrans2D1" presStyleIdx="2" presStyleCnt="4"/>
      <dgm:spPr/>
      <dgm:t>
        <a:bodyPr/>
        <a:lstStyle/>
        <a:p>
          <a:endParaRPr lang="ru-RU"/>
        </a:p>
      </dgm:t>
    </dgm:pt>
    <dgm:pt modelId="{4056CD31-9825-4CC0-93AC-BE3B8DF2B940}" type="pres">
      <dgm:prSet presAssocID="{2CDA3809-8EDB-42B3-BBC9-EBF0B5A0C1BE}" presName="node" presStyleLbl="node1" presStyleIdx="3" presStyleCnt="4" custScaleX="154681" custScaleY="145568" custRadScaleRad="114602" custRadScaleInc="-93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52A158-351D-4951-AD8F-A10605DC438F}" type="pres">
      <dgm:prSet presAssocID="{2CDA3809-8EDB-42B3-BBC9-EBF0B5A0C1BE}" presName="dummy" presStyleCnt="0"/>
      <dgm:spPr/>
    </dgm:pt>
    <dgm:pt modelId="{652DDDAF-EF68-4A73-9765-3F9BDAB998F1}" type="pres">
      <dgm:prSet presAssocID="{E0FA6C41-98FA-4C58-83DD-CE4613B0B02F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7B6415C5-8EB2-4715-9D1E-B899AF0CDEE8}" type="presOf" srcId="{C903C800-13FB-492E-AC61-A6AAA5CA90F3}" destId="{C3E0C9E5-5141-412F-9E6B-C1571BD94577}" srcOrd="0" destOrd="0" presId="urn:microsoft.com/office/officeart/2005/8/layout/radial6"/>
    <dgm:cxn modelId="{9B250F05-D6D3-44A2-9CAD-864238562E76}" type="presOf" srcId="{5DB5AD82-AB5A-4A21-8580-771573CFE89E}" destId="{DDB6C571-7FFB-42B3-9B50-C1E2D1161F3B}" srcOrd="0" destOrd="0" presId="urn:microsoft.com/office/officeart/2005/8/layout/radial6"/>
    <dgm:cxn modelId="{97369354-D63F-4E20-8073-B1829C5F1A78}" srcId="{92552D62-8A96-4CA8-8BD3-8F98E2090FD3}" destId="{785A047E-E257-4F1A-9A9C-FF8CF645E1A5}" srcOrd="0" destOrd="0" parTransId="{B5614123-E638-4F03-A1ED-AC5340EFE866}" sibTransId="{C4295B71-BD42-4469-AF1A-9BB19824418C}"/>
    <dgm:cxn modelId="{CE15724C-D28D-4FCA-9B5C-7EBD9C4D95BF}" srcId="{785A047E-E257-4F1A-9A9C-FF8CF645E1A5}" destId="{5ED5CFF9-28B4-451B-B7E4-DA33CB0BA2D0}" srcOrd="1" destOrd="0" parTransId="{F1D191D1-706C-4A1A-B3B2-4C1F51A30E08}" sibTransId="{5DB5AD82-AB5A-4A21-8580-771573CFE89E}"/>
    <dgm:cxn modelId="{5BE34E4F-607C-4CF7-8D56-1D5B3D957E79}" type="presOf" srcId="{5ED5CFF9-28B4-451B-B7E4-DA33CB0BA2D0}" destId="{2901D3EB-3FF3-4D01-8DD8-5A7A8E2B6A93}" srcOrd="0" destOrd="0" presId="urn:microsoft.com/office/officeart/2005/8/layout/radial6"/>
    <dgm:cxn modelId="{4ABEC61F-8973-41D1-A553-900AEFD19E4E}" type="presOf" srcId="{5F058188-C7B2-40E3-BF0A-1A8100A94F87}" destId="{36A3A282-DEF7-46D7-A8CC-8A0D5BEF2750}" srcOrd="0" destOrd="0" presId="urn:microsoft.com/office/officeart/2005/8/layout/radial6"/>
    <dgm:cxn modelId="{B73F6292-F625-4440-9F5C-E7F2874F4ED5}" type="presOf" srcId="{2CDA3809-8EDB-42B3-BBC9-EBF0B5A0C1BE}" destId="{4056CD31-9825-4CC0-93AC-BE3B8DF2B940}" srcOrd="0" destOrd="0" presId="urn:microsoft.com/office/officeart/2005/8/layout/radial6"/>
    <dgm:cxn modelId="{CBF29CDF-347D-4377-BA65-7981F2A2086B}" type="presOf" srcId="{E0FA6C41-98FA-4C58-83DD-CE4613B0B02F}" destId="{652DDDAF-EF68-4A73-9765-3F9BDAB998F1}" srcOrd="0" destOrd="0" presId="urn:microsoft.com/office/officeart/2005/8/layout/radial6"/>
    <dgm:cxn modelId="{09066193-B866-4506-AF4C-0A8D4B204D13}" type="presOf" srcId="{2D33F7FF-ACE0-48C7-96EA-07C91B242362}" destId="{C9CF67A8-D1F2-478F-AB17-BB26742982DC}" srcOrd="0" destOrd="0" presId="urn:microsoft.com/office/officeart/2005/8/layout/radial6"/>
    <dgm:cxn modelId="{FAA5855F-9F29-4952-8C9A-6D127C557D06}" srcId="{785A047E-E257-4F1A-9A9C-FF8CF645E1A5}" destId="{C903C800-13FB-492E-AC61-A6AAA5CA90F3}" srcOrd="0" destOrd="0" parTransId="{3A5BCF9F-B139-46AB-92F6-F6885D46CB79}" sibTransId="{5F058188-C7B2-40E3-BF0A-1A8100A94F87}"/>
    <dgm:cxn modelId="{90754EE8-7E38-4A2F-9AA3-081C69C5FF3A}" srcId="{785A047E-E257-4F1A-9A9C-FF8CF645E1A5}" destId="{2CDA3809-8EDB-42B3-BBC9-EBF0B5A0C1BE}" srcOrd="3" destOrd="0" parTransId="{5D10DEC7-3CFF-4818-B931-766DEAC467CC}" sibTransId="{E0FA6C41-98FA-4C58-83DD-CE4613B0B02F}"/>
    <dgm:cxn modelId="{5CF0482B-0547-4A3B-8113-E52D24A2DD67}" type="presOf" srcId="{92552D62-8A96-4CA8-8BD3-8F98E2090FD3}" destId="{D840FE35-F51A-45F5-B1C3-77094188EF82}" srcOrd="0" destOrd="0" presId="urn:microsoft.com/office/officeart/2005/8/layout/radial6"/>
    <dgm:cxn modelId="{93D213F0-CF84-4C06-A9CD-D8444D71A2DB}" srcId="{785A047E-E257-4F1A-9A9C-FF8CF645E1A5}" destId="{2D33F7FF-ACE0-48C7-96EA-07C91B242362}" srcOrd="2" destOrd="0" parTransId="{9B6922AF-FF93-46EC-82FC-FD9A0D2C34B1}" sibTransId="{48FBD958-6DB7-400B-A058-504CD75B5A27}"/>
    <dgm:cxn modelId="{3FAD13BF-3E4A-4FCF-8359-52AD98010067}" type="presOf" srcId="{48FBD958-6DB7-400B-A058-504CD75B5A27}" destId="{55E66ED0-DEEF-401B-98D4-509E2CD21335}" srcOrd="0" destOrd="0" presId="urn:microsoft.com/office/officeart/2005/8/layout/radial6"/>
    <dgm:cxn modelId="{103FDC39-E40C-42E1-AA8C-C06884E72390}" type="presOf" srcId="{785A047E-E257-4F1A-9A9C-FF8CF645E1A5}" destId="{854D8299-42D9-43C7-AF07-0BA3A1A43BAA}" srcOrd="0" destOrd="0" presId="urn:microsoft.com/office/officeart/2005/8/layout/radial6"/>
    <dgm:cxn modelId="{38A22785-1B45-4405-AA8F-3A82D7B0AA5B}" type="presParOf" srcId="{D840FE35-F51A-45F5-B1C3-77094188EF82}" destId="{854D8299-42D9-43C7-AF07-0BA3A1A43BAA}" srcOrd="0" destOrd="0" presId="urn:microsoft.com/office/officeart/2005/8/layout/radial6"/>
    <dgm:cxn modelId="{C1654A0E-DECF-4560-968F-86B6942CF7A4}" type="presParOf" srcId="{D840FE35-F51A-45F5-B1C3-77094188EF82}" destId="{C3E0C9E5-5141-412F-9E6B-C1571BD94577}" srcOrd="1" destOrd="0" presId="urn:microsoft.com/office/officeart/2005/8/layout/radial6"/>
    <dgm:cxn modelId="{B7D3584F-3BE3-4F55-BBFE-C643C83E3890}" type="presParOf" srcId="{D840FE35-F51A-45F5-B1C3-77094188EF82}" destId="{18E03985-FA31-4109-AD60-D81EC8F9245E}" srcOrd="2" destOrd="0" presId="urn:microsoft.com/office/officeart/2005/8/layout/radial6"/>
    <dgm:cxn modelId="{E26DFA83-B574-455E-AE1C-2F87A2A9DFF9}" type="presParOf" srcId="{D840FE35-F51A-45F5-B1C3-77094188EF82}" destId="{36A3A282-DEF7-46D7-A8CC-8A0D5BEF2750}" srcOrd="3" destOrd="0" presId="urn:microsoft.com/office/officeart/2005/8/layout/radial6"/>
    <dgm:cxn modelId="{924FEE83-1B7D-4345-B8A6-45F91CCF1421}" type="presParOf" srcId="{D840FE35-F51A-45F5-B1C3-77094188EF82}" destId="{2901D3EB-3FF3-4D01-8DD8-5A7A8E2B6A93}" srcOrd="4" destOrd="0" presId="urn:microsoft.com/office/officeart/2005/8/layout/radial6"/>
    <dgm:cxn modelId="{7859A0CF-C46A-4ED9-B858-48119EA2E2AE}" type="presParOf" srcId="{D840FE35-F51A-45F5-B1C3-77094188EF82}" destId="{DC74814E-58DC-44B6-BDD9-F17C3454BA3A}" srcOrd="5" destOrd="0" presId="urn:microsoft.com/office/officeart/2005/8/layout/radial6"/>
    <dgm:cxn modelId="{0B4D8008-6C96-43BF-BAA0-625F5DD2130F}" type="presParOf" srcId="{D840FE35-F51A-45F5-B1C3-77094188EF82}" destId="{DDB6C571-7FFB-42B3-9B50-C1E2D1161F3B}" srcOrd="6" destOrd="0" presId="urn:microsoft.com/office/officeart/2005/8/layout/radial6"/>
    <dgm:cxn modelId="{C0D2E114-5FC9-4773-9A65-EB1257BF2254}" type="presParOf" srcId="{D840FE35-F51A-45F5-B1C3-77094188EF82}" destId="{C9CF67A8-D1F2-478F-AB17-BB26742982DC}" srcOrd="7" destOrd="0" presId="urn:microsoft.com/office/officeart/2005/8/layout/radial6"/>
    <dgm:cxn modelId="{1363515C-98FA-4219-9B3B-974270FEFA14}" type="presParOf" srcId="{D840FE35-F51A-45F5-B1C3-77094188EF82}" destId="{5408EFEB-77B6-440C-90A5-AA56E3CC19AE}" srcOrd="8" destOrd="0" presId="urn:microsoft.com/office/officeart/2005/8/layout/radial6"/>
    <dgm:cxn modelId="{DA745432-F068-4804-AF9D-AE5843612276}" type="presParOf" srcId="{D840FE35-F51A-45F5-B1C3-77094188EF82}" destId="{55E66ED0-DEEF-401B-98D4-509E2CD21335}" srcOrd="9" destOrd="0" presId="urn:microsoft.com/office/officeart/2005/8/layout/radial6"/>
    <dgm:cxn modelId="{00A9E427-EF60-43B3-A665-7F19D39D81BC}" type="presParOf" srcId="{D840FE35-F51A-45F5-B1C3-77094188EF82}" destId="{4056CD31-9825-4CC0-93AC-BE3B8DF2B940}" srcOrd="10" destOrd="0" presId="urn:microsoft.com/office/officeart/2005/8/layout/radial6"/>
    <dgm:cxn modelId="{C3AC8CEE-2E6F-48D4-952D-4849DC69D350}" type="presParOf" srcId="{D840FE35-F51A-45F5-B1C3-77094188EF82}" destId="{6752A158-351D-4951-AD8F-A10605DC438F}" srcOrd="11" destOrd="0" presId="urn:microsoft.com/office/officeart/2005/8/layout/radial6"/>
    <dgm:cxn modelId="{5AC69FA1-818B-4063-98F8-E7F03C3E0EAB}" type="presParOf" srcId="{D840FE35-F51A-45F5-B1C3-77094188EF82}" destId="{652DDDAF-EF68-4A73-9765-3F9BDAB998F1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7AAB515-59CC-4A75-9A8F-3A44B404D28A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872CF4-6EC3-4E0A-AE66-89BE584C5BE5}">
      <dgm:prSet phldrT="[Текст]" custT="1"/>
      <dgm:spPr/>
      <dgm:t>
        <a:bodyPr/>
        <a:lstStyle/>
        <a:p>
          <a:r>
            <a:rPr lang="ru-RU" sz="1300" dirty="0" smtClean="0"/>
            <a:t>эмоционально-положительное отношение детей к </a:t>
          </a:r>
          <a:r>
            <a:rPr lang="ru-RU" sz="1300" b="1" dirty="0" smtClean="0"/>
            <a:t>физическим упражнениям и играм</a:t>
          </a:r>
          <a:r>
            <a:rPr lang="ru-RU" sz="1300" dirty="0" smtClean="0"/>
            <a:t>, к закаливающим процедурам и действию оздоровительных сил природы, к правилам личной гигиены соблюдению режима дня</a:t>
          </a:r>
          <a:endParaRPr lang="ru-RU" sz="1300" dirty="0"/>
        </a:p>
      </dgm:t>
    </dgm:pt>
    <dgm:pt modelId="{73F695E8-BA9F-42AC-8353-C4AC1009F0FC}" type="parTrans" cxnId="{6508D017-6633-4948-9734-3A5F8855CF2C}">
      <dgm:prSet/>
      <dgm:spPr/>
      <dgm:t>
        <a:bodyPr/>
        <a:lstStyle/>
        <a:p>
          <a:endParaRPr lang="ru-RU"/>
        </a:p>
      </dgm:t>
    </dgm:pt>
    <dgm:pt modelId="{17CF040C-CA6F-483E-BE0D-2E658FF87CA3}" type="sibTrans" cxnId="{6508D017-6633-4948-9734-3A5F8855CF2C}">
      <dgm:prSet/>
      <dgm:spPr/>
      <dgm:t>
        <a:bodyPr/>
        <a:lstStyle/>
        <a:p>
          <a:endParaRPr lang="ru-RU"/>
        </a:p>
      </dgm:t>
    </dgm:pt>
    <dgm:pt modelId="{D5442407-5B38-473B-AE43-F29F978E4344}">
      <dgm:prSet phldrT="[Текст]" custT="1"/>
      <dgm:spPr/>
      <dgm:t>
        <a:bodyPr/>
        <a:lstStyle/>
        <a:p>
          <a:r>
            <a:rPr lang="ru-RU" sz="1400" dirty="0" smtClean="0"/>
            <a:t>начальные знания, познавательные интересы и способности детей в </a:t>
          </a:r>
          <a:r>
            <a:rPr lang="ru-RU" sz="1400" b="1" dirty="0" smtClean="0"/>
            <a:t>области физической культуры</a:t>
          </a:r>
          <a:endParaRPr lang="ru-RU" sz="1400" dirty="0"/>
        </a:p>
      </dgm:t>
    </dgm:pt>
    <dgm:pt modelId="{9C6CB9D4-DB3E-405E-BAA4-2DECDF4033B2}" type="parTrans" cxnId="{05DDADCA-0E5A-40D8-984F-CC2235DDE09D}">
      <dgm:prSet/>
      <dgm:spPr/>
      <dgm:t>
        <a:bodyPr/>
        <a:lstStyle/>
        <a:p>
          <a:endParaRPr lang="ru-RU"/>
        </a:p>
      </dgm:t>
    </dgm:pt>
    <dgm:pt modelId="{5CB49F0F-5C44-4BD1-95C2-F48E6516DCA1}" type="sibTrans" cxnId="{05DDADCA-0E5A-40D8-984F-CC2235DDE09D}">
      <dgm:prSet/>
      <dgm:spPr/>
      <dgm:t>
        <a:bodyPr/>
        <a:lstStyle/>
        <a:p>
          <a:endParaRPr lang="ru-RU"/>
        </a:p>
      </dgm:t>
    </dgm:pt>
    <dgm:pt modelId="{3A8CE3A2-6BEC-4F57-9475-92D258DEAD51}">
      <dgm:prSet phldrT="[Текст]" custT="1"/>
      <dgm:spPr/>
      <dgm:t>
        <a:bodyPr/>
        <a:lstStyle/>
        <a:p>
          <a:r>
            <a:rPr lang="ru-RU" sz="1400" dirty="0" smtClean="0"/>
            <a:t>начальные навыки школы естественных движений </a:t>
          </a:r>
          <a:r>
            <a:rPr lang="ru-RU" sz="1400" b="1" dirty="0" smtClean="0"/>
            <a:t>общеразвивающего характера</a:t>
          </a:r>
          <a:r>
            <a:rPr lang="ru-RU" sz="1400" dirty="0" smtClean="0"/>
            <a:t>, основ музыкально-ритмической грамоты, правильной осанки, умения ориентироваться в пространстве, участвовать в коллективных действиях, проявлять культуру поведения, самостоятельность, организованность и дисциплинированность</a:t>
          </a:r>
          <a:endParaRPr lang="ru-RU" sz="1400" dirty="0"/>
        </a:p>
      </dgm:t>
    </dgm:pt>
    <dgm:pt modelId="{CD70DC61-86DB-4F1C-A347-C35A30B20564}" type="parTrans" cxnId="{5B18DD00-DE36-4EF8-8E5A-00583E702441}">
      <dgm:prSet/>
      <dgm:spPr/>
      <dgm:t>
        <a:bodyPr/>
        <a:lstStyle/>
        <a:p>
          <a:endParaRPr lang="ru-RU"/>
        </a:p>
      </dgm:t>
    </dgm:pt>
    <dgm:pt modelId="{667A56D0-32DC-4803-8C18-F439E2E8E097}" type="sibTrans" cxnId="{5B18DD00-DE36-4EF8-8E5A-00583E702441}">
      <dgm:prSet/>
      <dgm:spPr/>
      <dgm:t>
        <a:bodyPr/>
        <a:lstStyle/>
        <a:p>
          <a:endParaRPr lang="ru-RU"/>
        </a:p>
      </dgm:t>
    </dgm:pt>
    <dgm:pt modelId="{45DF1D4F-49DB-4F17-8259-082C90633642}">
      <dgm:prSet phldrT="[Текст]" custT="1"/>
      <dgm:spPr/>
      <dgm:t>
        <a:bodyPr/>
        <a:lstStyle/>
        <a:p>
          <a:r>
            <a:rPr lang="ru-RU" sz="1600" dirty="0" smtClean="0"/>
            <a:t>навыки самообслуживания и ухода за инвентарем для занятий</a:t>
          </a:r>
          <a:endParaRPr lang="ru-RU" sz="1600" dirty="0"/>
        </a:p>
      </dgm:t>
    </dgm:pt>
    <dgm:pt modelId="{3E9811E1-062E-476C-B3B5-E61A5B5E2399}" type="parTrans" cxnId="{406C5ED7-7D72-4A08-BE0D-46FA9D69BF67}">
      <dgm:prSet/>
      <dgm:spPr/>
      <dgm:t>
        <a:bodyPr/>
        <a:lstStyle/>
        <a:p>
          <a:endParaRPr lang="ru-RU"/>
        </a:p>
      </dgm:t>
    </dgm:pt>
    <dgm:pt modelId="{CAD4A855-BD6A-43D0-8242-C26D40BFE965}" type="sibTrans" cxnId="{406C5ED7-7D72-4A08-BE0D-46FA9D69BF67}">
      <dgm:prSet/>
      <dgm:spPr/>
      <dgm:t>
        <a:bodyPr/>
        <a:lstStyle/>
        <a:p>
          <a:endParaRPr lang="ru-RU"/>
        </a:p>
      </dgm:t>
    </dgm:pt>
    <dgm:pt modelId="{FD5584E9-EB92-4AF6-8492-43FD36E1A291}">
      <dgm:prSet phldrT="[Текст]"/>
      <dgm:spPr/>
      <dgm:t>
        <a:bodyPr/>
        <a:lstStyle/>
        <a:p>
          <a:r>
            <a:rPr lang="ru-RU" dirty="0" smtClean="0"/>
            <a:t>высокий уровень здоровья ребенка</a:t>
          </a:r>
          <a:endParaRPr lang="ru-RU" dirty="0"/>
        </a:p>
      </dgm:t>
    </dgm:pt>
    <dgm:pt modelId="{A41E8905-4195-4D1C-A38C-F3C341BBA097}" type="parTrans" cxnId="{7751ED70-B1E4-43AC-A494-98A9C1434C1F}">
      <dgm:prSet/>
      <dgm:spPr/>
      <dgm:t>
        <a:bodyPr/>
        <a:lstStyle/>
        <a:p>
          <a:endParaRPr lang="ru-RU"/>
        </a:p>
      </dgm:t>
    </dgm:pt>
    <dgm:pt modelId="{1B4CFE47-6FF8-4149-AF87-AF54DE339785}" type="sibTrans" cxnId="{7751ED70-B1E4-43AC-A494-98A9C1434C1F}">
      <dgm:prSet/>
      <dgm:spPr/>
      <dgm:t>
        <a:bodyPr/>
        <a:lstStyle/>
        <a:p>
          <a:endParaRPr lang="ru-RU"/>
        </a:p>
      </dgm:t>
    </dgm:pt>
    <dgm:pt modelId="{B3F42998-F184-42B8-8328-04BCBAACEEE2}" type="pres">
      <dgm:prSet presAssocID="{67AAB515-59CC-4A75-9A8F-3A44B404D28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76D3050-816B-4F5E-8491-5F90AE3863E9}" type="pres">
      <dgm:prSet presAssocID="{1F872CF4-6EC3-4E0A-AE66-89BE584C5BE5}" presName="Name5" presStyleLbl="vennNode1" presStyleIdx="0" presStyleCnt="5" custScaleX="635661" custScaleY="536879" custLinFactY="-51290" custLinFactNeighborX="-4569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D47485-8A07-488E-B1A5-3C3AA0CD5CED}" type="pres">
      <dgm:prSet presAssocID="{17CF040C-CA6F-483E-BE0D-2E658FF87CA3}" presName="space" presStyleCnt="0"/>
      <dgm:spPr/>
    </dgm:pt>
    <dgm:pt modelId="{2DADC771-C1EF-44BD-9923-207678B44196}" type="pres">
      <dgm:prSet presAssocID="{D5442407-5B38-473B-AE43-F29F978E4344}" presName="Name5" presStyleLbl="vennNode1" presStyleIdx="1" presStyleCnt="5" custScaleX="474776" custScaleY="370812" custLinFactX="-6183" custLinFactY="44744" custLinFactNeighborX="-10000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2E0E49-F534-488F-982E-2F3BF1D78DAF}" type="pres">
      <dgm:prSet presAssocID="{5CB49F0F-5C44-4BD1-95C2-F48E6516DCA1}" presName="space" presStyleCnt="0"/>
      <dgm:spPr/>
    </dgm:pt>
    <dgm:pt modelId="{6B77E1E9-A495-4B98-92A7-61A67F96690E}" type="pres">
      <dgm:prSet presAssocID="{3A8CE3A2-6BEC-4F57-9475-92D258DEAD51}" presName="Name5" presStyleLbl="vennNode1" presStyleIdx="2" presStyleCnt="5" custScaleX="759627" custScaleY="745193" custLinFactNeighborX="-77374" custLinFactNeighborY="-748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BA274C-8A88-4F96-AE55-C75C79953C1C}" type="pres">
      <dgm:prSet presAssocID="{667A56D0-32DC-4803-8C18-F439E2E8E097}" presName="space" presStyleCnt="0"/>
      <dgm:spPr/>
    </dgm:pt>
    <dgm:pt modelId="{398B1BC1-C8A4-4E49-84F7-105F4ADFFDCB}" type="pres">
      <dgm:prSet presAssocID="{45DF1D4F-49DB-4F17-8259-082C90633642}" presName="Name5" presStyleLbl="vennNode1" presStyleIdx="3" presStyleCnt="5" custScaleX="441990" custScaleY="418067" custLinFactX="74734" custLinFactNeighborX="100000" custLinFactNeighborY="54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0E9B35-427E-4293-9F4D-8B3C691DE8B1}" type="pres">
      <dgm:prSet presAssocID="{CAD4A855-BD6A-43D0-8242-C26D40BFE965}" presName="space" presStyleCnt="0"/>
      <dgm:spPr/>
    </dgm:pt>
    <dgm:pt modelId="{5A70C1EA-6FF4-4BF3-819D-EF205C9CE3E7}" type="pres">
      <dgm:prSet presAssocID="{FD5584E9-EB92-4AF6-8492-43FD36E1A291}" presName="Name5" presStyleLbl="vennNode1" presStyleIdx="4" presStyleCnt="5" custScaleX="321098" custScaleY="382722" custLinFactX="-15533" custLinFactY="-104253" custLinFactNeighborX="-100000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8DD00-DE36-4EF8-8E5A-00583E702441}" srcId="{67AAB515-59CC-4A75-9A8F-3A44B404D28A}" destId="{3A8CE3A2-6BEC-4F57-9475-92D258DEAD51}" srcOrd="2" destOrd="0" parTransId="{CD70DC61-86DB-4F1C-A347-C35A30B20564}" sibTransId="{667A56D0-32DC-4803-8C18-F439E2E8E097}"/>
    <dgm:cxn modelId="{D77D508C-EBD6-4957-94CA-3750BB30195C}" type="presOf" srcId="{67AAB515-59CC-4A75-9A8F-3A44B404D28A}" destId="{B3F42998-F184-42B8-8328-04BCBAACEEE2}" srcOrd="0" destOrd="0" presId="urn:microsoft.com/office/officeart/2005/8/layout/venn3"/>
    <dgm:cxn modelId="{05DDADCA-0E5A-40D8-984F-CC2235DDE09D}" srcId="{67AAB515-59CC-4A75-9A8F-3A44B404D28A}" destId="{D5442407-5B38-473B-AE43-F29F978E4344}" srcOrd="1" destOrd="0" parTransId="{9C6CB9D4-DB3E-405E-BAA4-2DECDF4033B2}" sibTransId="{5CB49F0F-5C44-4BD1-95C2-F48E6516DCA1}"/>
    <dgm:cxn modelId="{02E90C72-E78F-41B4-8067-D7B6A158C413}" type="presOf" srcId="{1F872CF4-6EC3-4E0A-AE66-89BE584C5BE5}" destId="{C76D3050-816B-4F5E-8491-5F90AE3863E9}" srcOrd="0" destOrd="0" presId="urn:microsoft.com/office/officeart/2005/8/layout/venn3"/>
    <dgm:cxn modelId="{E9956F04-C8F2-4D37-B550-9D417A1D52A4}" type="presOf" srcId="{45DF1D4F-49DB-4F17-8259-082C90633642}" destId="{398B1BC1-C8A4-4E49-84F7-105F4ADFFDCB}" srcOrd="0" destOrd="0" presId="urn:microsoft.com/office/officeart/2005/8/layout/venn3"/>
    <dgm:cxn modelId="{83BFAFE8-7E7E-4E8E-8738-AEE2212DF5D2}" type="presOf" srcId="{D5442407-5B38-473B-AE43-F29F978E4344}" destId="{2DADC771-C1EF-44BD-9923-207678B44196}" srcOrd="0" destOrd="0" presId="urn:microsoft.com/office/officeart/2005/8/layout/venn3"/>
    <dgm:cxn modelId="{659F73AF-8B43-4AE4-9978-F4ED1C639B77}" type="presOf" srcId="{3A8CE3A2-6BEC-4F57-9475-92D258DEAD51}" destId="{6B77E1E9-A495-4B98-92A7-61A67F96690E}" srcOrd="0" destOrd="0" presId="urn:microsoft.com/office/officeart/2005/8/layout/venn3"/>
    <dgm:cxn modelId="{406C5ED7-7D72-4A08-BE0D-46FA9D69BF67}" srcId="{67AAB515-59CC-4A75-9A8F-3A44B404D28A}" destId="{45DF1D4F-49DB-4F17-8259-082C90633642}" srcOrd="3" destOrd="0" parTransId="{3E9811E1-062E-476C-B3B5-E61A5B5E2399}" sibTransId="{CAD4A855-BD6A-43D0-8242-C26D40BFE965}"/>
    <dgm:cxn modelId="{6508D017-6633-4948-9734-3A5F8855CF2C}" srcId="{67AAB515-59CC-4A75-9A8F-3A44B404D28A}" destId="{1F872CF4-6EC3-4E0A-AE66-89BE584C5BE5}" srcOrd="0" destOrd="0" parTransId="{73F695E8-BA9F-42AC-8353-C4AC1009F0FC}" sibTransId="{17CF040C-CA6F-483E-BE0D-2E658FF87CA3}"/>
    <dgm:cxn modelId="{252CA40B-B174-4079-8CD1-07FBBA894663}" type="presOf" srcId="{FD5584E9-EB92-4AF6-8492-43FD36E1A291}" destId="{5A70C1EA-6FF4-4BF3-819D-EF205C9CE3E7}" srcOrd="0" destOrd="0" presId="urn:microsoft.com/office/officeart/2005/8/layout/venn3"/>
    <dgm:cxn modelId="{7751ED70-B1E4-43AC-A494-98A9C1434C1F}" srcId="{67AAB515-59CC-4A75-9A8F-3A44B404D28A}" destId="{FD5584E9-EB92-4AF6-8492-43FD36E1A291}" srcOrd="4" destOrd="0" parTransId="{A41E8905-4195-4D1C-A38C-F3C341BBA097}" sibTransId="{1B4CFE47-6FF8-4149-AF87-AF54DE339785}"/>
    <dgm:cxn modelId="{7202CD84-EE54-4A72-96AD-45D1017260AF}" type="presParOf" srcId="{B3F42998-F184-42B8-8328-04BCBAACEEE2}" destId="{C76D3050-816B-4F5E-8491-5F90AE3863E9}" srcOrd="0" destOrd="0" presId="urn:microsoft.com/office/officeart/2005/8/layout/venn3"/>
    <dgm:cxn modelId="{FBCD69AF-9DF9-4401-9263-A6E4B38ED826}" type="presParOf" srcId="{B3F42998-F184-42B8-8328-04BCBAACEEE2}" destId="{0AD47485-8A07-488E-B1A5-3C3AA0CD5CED}" srcOrd="1" destOrd="0" presId="urn:microsoft.com/office/officeart/2005/8/layout/venn3"/>
    <dgm:cxn modelId="{670FAC97-C857-47FA-AF32-D80BB4C556BB}" type="presParOf" srcId="{B3F42998-F184-42B8-8328-04BCBAACEEE2}" destId="{2DADC771-C1EF-44BD-9923-207678B44196}" srcOrd="2" destOrd="0" presId="urn:microsoft.com/office/officeart/2005/8/layout/venn3"/>
    <dgm:cxn modelId="{96F5CDA8-F6E4-4C6A-A246-033DF6529206}" type="presParOf" srcId="{B3F42998-F184-42B8-8328-04BCBAACEEE2}" destId="{072E0E49-F534-488F-982E-2F3BF1D78DAF}" srcOrd="3" destOrd="0" presId="urn:microsoft.com/office/officeart/2005/8/layout/venn3"/>
    <dgm:cxn modelId="{6BA85109-B082-491B-9CA2-9DB11A94BE66}" type="presParOf" srcId="{B3F42998-F184-42B8-8328-04BCBAACEEE2}" destId="{6B77E1E9-A495-4B98-92A7-61A67F96690E}" srcOrd="4" destOrd="0" presId="urn:microsoft.com/office/officeart/2005/8/layout/venn3"/>
    <dgm:cxn modelId="{05A2B508-2DEA-4F5E-9CFF-09762E4CA19C}" type="presParOf" srcId="{B3F42998-F184-42B8-8328-04BCBAACEEE2}" destId="{36BA274C-8A88-4F96-AE55-C75C79953C1C}" srcOrd="5" destOrd="0" presId="urn:microsoft.com/office/officeart/2005/8/layout/venn3"/>
    <dgm:cxn modelId="{BEF57F63-300A-4D29-A306-0927E4559C2E}" type="presParOf" srcId="{B3F42998-F184-42B8-8328-04BCBAACEEE2}" destId="{398B1BC1-C8A4-4E49-84F7-105F4ADFFDCB}" srcOrd="6" destOrd="0" presId="urn:microsoft.com/office/officeart/2005/8/layout/venn3"/>
    <dgm:cxn modelId="{13FB7838-1488-44A1-86C7-4CA444F1F6DB}" type="presParOf" srcId="{B3F42998-F184-42B8-8328-04BCBAACEEE2}" destId="{9B0E9B35-427E-4293-9F4D-8B3C691DE8B1}" srcOrd="7" destOrd="0" presId="urn:microsoft.com/office/officeart/2005/8/layout/venn3"/>
    <dgm:cxn modelId="{B300CF5D-7A0C-4CD0-B487-52D299919270}" type="presParOf" srcId="{B3F42998-F184-42B8-8328-04BCBAACEEE2}" destId="{5A70C1EA-6FF4-4BF3-819D-EF205C9CE3E7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F6A7842-A797-46F8-8BC7-9686F233561B}" type="doc">
      <dgm:prSet loTypeId="urn:microsoft.com/office/officeart/2005/8/layout/h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44DD24-B510-4949-88EC-655C37D5CF84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Регламентированная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0B84007-D9DF-4E2C-862F-58BE4F2BA665}" type="parTrans" cxnId="{3F126CCC-E0FE-4C36-B54F-58E640195A14}">
      <dgm:prSet/>
      <dgm:spPr/>
      <dgm:t>
        <a:bodyPr/>
        <a:lstStyle/>
        <a:p>
          <a:endParaRPr lang="ru-RU"/>
        </a:p>
      </dgm:t>
    </dgm:pt>
    <dgm:pt modelId="{3E29CD49-4E27-4939-BB6F-B8BAFE1C2374}" type="sibTrans" cxnId="{3F126CCC-E0FE-4C36-B54F-58E640195A14}">
      <dgm:prSet/>
      <dgm:spPr/>
      <dgm:t>
        <a:bodyPr/>
        <a:lstStyle/>
        <a:p>
          <a:endParaRPr lang="ru-RU"/>
        </a:p>
      </dgm:t>
    </dgm:pt>
    <dgm:pt modelId="{15FBFAF8-15CF-4E90-833E-739897488A5E}">
      <dgm:prSet phldrT="[Текст]"/>
      <dgm:spPr/>
      <dgm:t>
        <a:bodyPr/>
        <a:lstStyle/>
        <a:p>
          <a:r>
            <a:rPr lang="ru-RU" dirty="0" smtClean="0"/>
            <a:t>Утренняя гимнастика</a:t>
          </a:r>
          <a:endParaRPr lang="ru-RU" dirty="0"/>
        </a:p>
      </dgm:t>
    </dgm:pt>
    <dgm:pt modelId="{EBD17A31-D71C-433C-993C-6D993128B58C}" type="parTrans" cxnId="{B53D3776-B364-4B34-958F-9A8E4EC5C282}">
      <dgm:prSet/>
      <dgm:spPr/>
      <dgm:t>
        <a:bodyPr/>
        <a:lstStyle/>
        <a:p>
          <a:endParaRPr lang="ru-RU"/>
        </a:p>
      </dgm:t>
    </dgm:pt>
    <dgm:pt modelId="{5758A08B-0A69-44AA-8B51-02315C305C74}" type="sibTrans" cxnId="{B53D3776-B364-4B34-958F-9A8E4EC5C282}">
      <dgm:prSet/>
      <dgm:spPr/>
      <dgm:t>
        <a:bodyPr/>
        <a:lstStyle/>
        <a:p>
          <a:endParaRPr lang="ru-RU"/>
        </a:p>
      </dgm:t>
    </dgm:pt>
    <dgm:pt modelId="{6FBB3EBC-6F7F-4C90-A17D-D5E53D7116A5}">
      <dgm:prSet phldrT="[Текст]"/>
      <dgm:spPr/>
      <dgm:t>
        <a:bodyPr/>
        <a:lstStyle/>
        <a:p>
          <a:r>
            <a:rPr lang="ru-RU" dirty="0" smtClean="0"/>
            <a:t>Образовательные области (физическая культура, музыка)</a:t>
          </a:r>
          <a:endParaRPr lang="ru-RU" dirty="0"/>
        </a:p>
      </dgm:t>
    </dgm:pt>
    <dgm:pt modelId="{0E83AA28-0B2B-42BF-86F6-E7D310001376}" type="parTrans" cxnId="{BF4A86CA-3EBD-455C-8CE4-1E49CB215A5D}">
      <dgm:prSet/>
      <dgm:spPr/>
      <dgm:t>
        <a:bodyPr/>
        <a:lstStyle/>
        <a:p>
          <a:endParaRPr lang="ru-RU"/>
        </a:p>
      </dgm:t>
    </dgm:pt>
    <dgm:pt modelId="{1604A4E0-B679-46CD-9C1F-D70F4D8E5443}" type="sibTrans" cxnId="{BF4A86CA-3EBD-455C-8CE4-1E49CB215A5D}">
      <dgm:prSet/>
      <dgm:spPr/>
      <dgm:t>
        <a:bodyPr/>
        <a:lstStyle/>
        <a:p>
          <a:endParaRPr lang="ru-RU"/>
        </a:p>
      </dgm:t>
    </dgm:pt>
    <dgm:pt modelId="{37DB87B2-BF64-42A1-AB0E-28DBC53C0C46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Частично-регламентированная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06F48B3-A7DE-4955-A68E-6522D2D5211F}" type="parTrans" cxnId="{2251491E-41CE-4728-A357-06AC7D923575}">
      <dgm:prSet/>
      <dgm:spPr/>
      <dgm:t>
        <a:bodyPr/>
        <a:lstStyle/>
        <a:p>
          <a:endParaRPr lang="ru-RU"/>
        </a:p>
      </dgm:t>
    </dgm:pt>
    <dgm:pt modelId="{9A4B4C35-35FD-4779-8079-76F2053558BC}" type="sibTrans" cxnId="{2251491E-41CE-4728-A357-06AC7D923575}">
      <dgm:prSet/>
      <dgm:spPr/>
      <dgm:t>
        <a:bodyPr/>
        <a:lstStyle/>
        <a:p>
          <a:endParaRPr lang="ru-RU"/>
        </a:p>
      </dgm:t>
    </dgm:pt>
    <dgm:pt modelId="{188EC442-F4BF-4F3F-8091-4B26DE994EEA}">
      <dgm:prSet phldrT="[Текст]" custT="1"/>
      <dgm:spPr/>
      <dgm:t>
        <a:bodyPr/>
        <a:lstStyle/>
        <a:p>
          <a:r>
            <a:rPr lang="ru-RU" sz="1800" dirty="0" smtClean="0"/>
            <a:t>Подвижные игры</a:t>
          </a:r>
          <a:endParaRPr lang="ru-RU" sz="1800" dirty="0"/>
        </a:p>
      </dgm:t>
    </dgm:pt>
    <dgm:pt modelId="{0C587450-3BF4-4C87-A858-0A4505FB4E19}" type="parTrans" cxnId="{48E9278A-AECC-4997-98FC-FADBC5F781F4}">
      <dgm:prSet/>
      <dgm:spPr/>
      <dgm:t>
        <a:bodyPr/>
        <a:lstStyle/>
        <a:p>
          <a:endParaRPr lang="ru-RU"/>
        </a:p>
      </dgm:t>
    </dgm:pt>
    <dgm:pt modelId="{3D20B38C-0419-4FCB-9A7E-5E6DBEB2412C}" type="sibTrans" cxnId="{48E9278A-AECC-4997-98FC-FADBC5F781F4}">
      <dgm:prSet/>
      <dgm:spPr/>
      <dgm:t>
        <a:bodyPr/>
        <a:lstStyle/>
        <a:p>
          <a:endParaRPr lang="ru-RU"/>
        </a:p>
      </dgm:t>
    </dgm:pt>
    <dgm:pt modelId="{1C040EEE-322E-4F8F-9994-D43D6AE78D42}">
      <dgm:prSet phldrT="[Текст]" phldr="1"/>
      <dgm:spPr/>
      <dgm:t>
        <a:bodyPr/>
        <a:lstStyle/>
        <a:p>
          <a:endParaRPr lang="ru-RU" sz="1500" dirty="0"/>
        </a:p>
      </dgm:t>
    </dgm:pt>
    <dgm:pt modelId="{A0C739F0-2D59-43EC-9DD7-3C3F8AE2E912}" type="parTrans" cxnId="{9D40E2FC-3153-4D6E-87F4-80C2E59B858E}">
      <dgm:prSet/>
      <dgm:spPr/>
      <dgm:t>
        <a:bodyPr/>
        <a:lstStyle/>
        <a:p>
          <a:endParaRPr lang="ru-RU"/>
        </a:p>
      </dgm:t>
    </dgm:pt>
    <dgm:pt modelId="{75953D64-9C9B-43D4-8B6B-1A1998D83017}" type="sibTrans" cxnId="{9D40E2FC-3153-4D6E-87F4-80C2E59B858E}">
      <dgm:prSet/>
      <dgm:spPr/>
      <dgm:t>
        <a:bodyPr/>
        <a:lstStyle/>
        <a:p>
          <a:endParaRPr lang="ru-RU"/>
        </a:p>
      </dgm:t>
    </dgm:pt>
    <dgm:pt modelId="{305DAD8D-5D74-488C-9C8F-76D7F2C784DA}">
      <dgm:prSet phldrT="[Текст]" custT="1"/>
      <dgm:spPr/>
      <dgm:t>
        <a:bodyPr/>
        <a:lstStyle/>
        <a:p>
          <a:r>
            <a:rPr lang="ru-RU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Нерегламентированная</a:t>
          </a:r>
          <a:endParaRPr lang="ru-RU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F1AFD48-CDCB-47FA-B165-DD126E4C8208}" type="parTrans" cxnId="{A46F3090-94BC-4A55-8E19-EB1CF682CFA4}">
      <dgm:prSet/>
      <dgm:spPr/>
      <dgm:t>
        <a:bodyPr/>
        <a:lstStyle/>
        <a:p>
          <a:endParaRPr lang="ru-RU"/>
        </a:p>
      </dgm:t>
    </dgm:pt>
    <dgm:pt modelId="{41A69388-87ED-46ED-983B-62A6B6CDFE47}" type="sibTrans" cxnId="{A46F3090-94BC-4A55-8E19-EB1CF682CFA4}">
      <dgm:prSet/>
      <dgm:spPr/>
      <dgm:t>
        <a:bodyPr/>
        <a:lstStyle/>
        <a:p>
          <a:endParaRPr lang="ru-RU"/>
        </a:p>
      </dgm:t>
    </dgm:pt>
    <dgm:pt modelId="{82012E55-B606-4FB4-9F99-06B8748BCC9A}">
      <dgm:prSet phldrT="[Текст]"/>
      <dgm:spPr/>
      <dgm:t>
        <a:bodyPr/>
        <a:lstStyle/>
        <a:p>
          <a:r>
            <a:rPr lang="ru-RU" dirty="0" smtClean="0"/>
            <a:t>Самостоятельная деятельность</a:t>
          </a:r>
          <a:endParaRPr lang="ru-RU" dirty="0"/>
        </a:p>
      </dgm:t>
    </dgm:pt>
    <dgm:pt modelId="{313DACCF-6376-47BC-ACBA-E610700E8D6E}" type="parTrans" cxnId="{DFF1EFB6-A136-496A-8550-F95FD747778B}">
      <dgm:prSet/>
      <dgm:spPr/>
      <dgm:t>
        <a:bodyPr/>
        <a:lstStyle/>
        <a:p>
          <a:endParaRPr lang="ru-RU"/>
        </a:p>
      </dgm:t>
    </dgm:pt>
    <dgm:pt modelId="{D0640C99-0404-47D8-AFE9-AE354A058DAB}" type="sibTrans" cxnId="{DFF1EFB6-A136-496A-8550-F95FD747778B}">
      <dgm:prSet/>
      <dgm:spPr/>
      <dgm:t>
        <a:bodyPr/>
        <a:lstStyle/>
        <a:p>
          <a:endParaRPr lang="ru-RU"/>
        </a:p>
      </dgm:t>
    </dgm:pt>
    <dgm:pt modelId="{B517911E-FAB8-413D-8A6A-3768FBF53ECE}">
      <dgm:prSet phldrT="[Текст]"/>
      <dgm:spPr/>
      <dgm:t>
        <a:bodyPr/>
        <a:lstStyle/>
        <a:p>
          <a:r>
            <a:rPr lang="ru-RU" dirty="0" smtClean="0"/>
            <a:t>В быту</a:t>
          </a:r>
          <a:endParaRPr lang="ru-RU" dirty="0"/>
        </a:p>
      </dgm:t>
    </dgm:pt>
    <dgm:pt modelId="{A1128C80-1B6E-4949-A475-CEEE6C435CB0}" type="parTrans" cxnId="{7693FED1-5765-4B09-841C-9E66F8C38296}">
      <dgm:prSet/>
      <dgm:spPr/>
      <dgm:t>
        <a:bodyPr/>
        <a:lstStyle/>
        <a:p>
          <a:endParaRPr lang="ru-RU"/>
        </a:p>
      </dgm:t>
    </dgm:pt>
    <dgm:pt modelId="{8EAFB53B-8C78-41C0-A1D1-14AD431FBF48}" type="sibTrans" cxnId="{7693FED1-5765-4B09-841C-9E66F8C38296}">
      <dgm:prSet/>
      <dgm:spPr/>
      <dgm:t>
        <a:bodyPr/>
        <a:lstStyle/>
        <a:p>
          <a:endParaRPr lang="ru-RU"/>
        </a:p>
      </dgm:t>
    </dgm:pt>
    <dgm:pt modelId="{67CAF3A6-BD53-4F12-8599-F43C6C54BEAA}" type="pres">
      <dgm:prSet presAssocID="{7F6A7842-A797-46F8-8BC7-9686F233561B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DCA2166-6A9F-472E-B0F2-599659CE2DE2}" type="pres">
      <dgm:prSet presAssocID="{7844DD24-B510-4949-88EC-655C37D5CF84}" presName="compositeNode" presStyleCnt="0">
        <dgm:presLayoutVars>
          <dgm:bulletEnabled val="1"/>
        </dgm:presLayoutVars>
      </dgm:prSet>
      <dgm:spPr/>
    </dgm:pt>
    <dgm:pt modelId="{8F7C815E-B61E-43D7-B8E7-5CB3A030BBCA}" type="pres">
      <dgm:prSet presAssocID="{7844DD24-B510-4949-88EC-655C37D5CF84}" presName="image" presStyleLbl="fgImgPlace1" presStyleIdx="0" presStyleCnt="3" custScaleX="202012" custScaleY="189138" custLinFactNeighborX="-37223" custLinFactNeighborY="-36238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BBA4A4D-3381-4BA4-9305-746252FA8EC7}" type="pres">
      <dgm:prSet presAssocID="{7844DD24-B510-4949-88EC-655C37D5CF84}" presName="childNode" presStyleLbl="node1" presStyleIdx="0" presStyleCnt="3" custScaleX="106466" custScaleY="46691" custLinFactNeighborX="49108" custLinFactNeighborY="-310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655C4A-A9A3-47C2-ACB7-C063FAE69BA0}" type="pres">
      <dgm:prSet presAssocID="{7844DD24-B510-4949-88EC-655C37D5CF84}" presName="parentNode" presStyleLbl="revTx" presStyleIdx="0" presStyleCnt="3" custAng="5400000" custScaleY="70973" custLinFactX="300000" custLinFactNeighborX="308788" custLinFactNeighborY="-592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951C0B-CE50-4B1C-B001-4238BAEE12FC}" type="pres">
      <dgm:prSet presAssocID="{3E29CD49-4E27-4939-BB6F-B8BAFE1C2374}" presName="sibTrans" presStyleCnt="0"/>
      <dgm:spPr/>
    </dgm:pt>
    <dgm:pt modelId="{DCA1C763-9FD8-41E2-BAB4-7FA21BF9B442}" type="pres">
      <dgm:prSet presAssocID="{37DB87B2-BF64-42A1-AB0E-28DBC53C0C46}" presName="compositeNode" presStyleCnt="0">
        <dgm:presLayoutVars>
          <dgm:bulletEnabled val="1"/>
        </dgm:presLayoutVars>
      </dgm:prSet>
      <dgm:spPr/>
    </dgm:pt>
    <dgm:pt modelId="{A6BF35DA-6DE7-4353-8244-89B94351602A}" type="pres">
      <dgm:prSet presAssocID="{37DB87B2-BF64-42A1-AB0E-28DBC53C0C46}" presName="image" presStyleLbl="fgImgPlace1" presStyleIdx="1" presStyleCnt="3" custScaleX="302326" custScaleY="218771" custLinFactX="18718" custLinFactNeighborX="100000" custLinFactNeighborY="-11531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3E3E04A9-766A-41CF-BBCD-F51CF82BA315}" type="pres">
      <dgm:prSet presAssocID="{37DB87B2-BF64-42A1-AB0E-28DBC53C0C46}" presName="childNode" presStyleLbl="node1" presStyleIdx="1" presStyleCnt="3" custScaleX="112189" custScaleY="41626" custLinFactNeighborX="12310" custLinFactNeighborY="6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94EBA3-02CC-4A99-948C-0FC4BAD0CC30}" type="pres">
      <dgm:prSet presAssocID="{37DB87B2-BF64-42A1-AB0E-28DBC53C0C46}" presName="parentNode" presStyleLbl="revTx" presStyleIdx="1" presStyleCnt="3" custAng="5400000" custScaleY="99130" custLinFactX="129720" custLinFactNeighborX="200000" custLinFactNeighborY="-253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2245DC-BDF6-40AE-B8AB-2FD8D23B84DD}" type="pres">
      <dgm:prSet presAssocID="{9A4B4C35-35FD-4779-8079-76F2053558BC}" presName="sibTrans" presStyleCnt="0"/>
      <dgm:spPr/>
    </dgm:pt>
    <dgm:pt modelId="{9D71C095-5D0C-4434-A2C1-0287327EBF39}" type="pres">
      <dgm:prSet presAssocID="{305DAD8D-5D74-488C-9C8F-76D7F2C784DA}" presName="compositeNode" presStyleCnt="0">
        <dgm:presLayoutVars>
          <dgm:bulletEnabled val="1"/>
        </dgm:presLayoutVars>
      </dgm:prSet>
      <dgm:spPr/>
    </dgm:pt>
    <dgm:pt modelId="{2480F97E-9689-4C9F-A48C-96D87EB3A364}" type="pres">
      <dgm:prSet presAssocID="{305DAD8D-5D74-488C-9C8F-76D7F2C784DA}" presName="image" presStyleLbl="fgImgPlace1" presStyleIdx="2" presStyleCnt="3" custScaleX="277691" custScaleY="219560" custLinFactNeighborX="43706" custLinFactNeighborY="60800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F13A1560-48ED-4627-A28C-2C07346A22AB}" type="pres">
      <dgm:prSet presAssocID="{305DAD8D-5D74-488C-9C8F-76D7F2C784DA}" presName="childNode" presStyleLbl="node1" presStyleIdx="2" presStyleCnt="3" custScaleX="97383" custScaleY="41120" custLinFactNeighborX="-26683" custLinFactNeighborY="161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FE3FB6-4EA0-42CF-B433-37483AC52235}" type="pres">
      <dgm:prSet presAssocID="{305DAD8D-5D74-488C-9C8F-76D7F2C784DA}" presName="parentNode" presStyleLbl="revTx" presStyleIdx="2" presStyleCnt="3" custAng="5400000" custScaleX="124025" custScaleY="74650" custLinFactX="11974" custLinFactNeighborX="100000" custLinFactNeighborY="-91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FF1EFB6-A136-496A-8550-F95FD747778B}" srcId="{305DAD8D-5D74-488C-9C8F-76D7F2C784DA}" destId="{82012E55-B606-4FB4-9F99-06B8748BCC9A}" srcOrd="0" destOrd="0" parTransId="{313DACCF-6376-47BC-ACBA-E610700E8D6E}" sibTransId="{D0640C99-0404-47D8-AFE9-AE354A058DAB}"/>
    <dgm:cxn modelId="{E4B9214E-A23A-4E36-AA0F-DD05926A07C1}" type="presOf" srcId="{1C040EEE-322E-4F8F-9994-D43D6AE78D42}" destId="{3E3E04A9-766A-41CF-BBCD-F51CF82BA315}" srcOrd="0" destOrd="1" presId="urn:microsoft.com/office/officeart/2005/8/layout/hList2"/>
    <dgm:cxn modelId="{9D40E2FC-3153-4D6E-87F4-80C2E59B858E}" srcId="{37DB87B2-BF64-42A1-AB0E-28DBC53C0C46}" destId="{1C040EEE-322E-4F8F-9994-D43D6AE78D42}" srcOrd="1" destOrd="0" parTransId="{A0C739F0-2D59-43EC-9DD7-3C3F8AE2E912}" sibTransId="{75953D64-9C9B-43D4-8B6B-1A1998D83017}"/>
    <dgm:cxn modelId="{92C06B91-A1EB-48D7-845C-B23241619ABC}" type="presOf" srcId="{82012E55-B606-4FB4-9F99-06B8748BCC9A}" destId="{F13A1560-48ED-4627-A28C-2C07346A22AB}" srcOrd="0" destOrd="0" presId="urn:microsoft.com/office/officeart/2005/8/layout/hList2"/>
    <dgm:cxn modelId="{B53D3776-B364-4B34-958F-9A8E4EC5C282}" srcId="{7844DD24-B510-4949-88EC-655C37D5CF84}" destId="{15FBFAF8-15CF-4E90-833E-739897488A5E}" srcOrd="0" destOrd="0" parTransId="{EBD17A31-D71C-433C-993C-6D993128B58C}" sibTransId="{5758A08B-0A69-44AA-8B51-02315C305C74}"/>
    <dgm:cxn modelId="{2945B6FC-2793-40D3-98DF-34EC6D346B02}" type="presOf" srcId="{37DB87B2-BF64-42A1-AB0E-28DBC53C0C46}" destId="{2394EBA3-02CC-4A99-948C-0FC4BAD0CC30}" srcOrd="0" destOrd="0" presId="urn:microsoft.com/office/officeart/2005/8/layout/hList2"/>
    <dgm:cxn modelId="{0CE802D5-F153-4DA2-99A4-FA560AE7B7E9}" type="presOf" srcId="{15FBFAF8-15CF-4E90-833E-739897488A5E}" destId="{BBBA4A4D-3381-4BA4-9305-746252FA8EC7}" srcOrd="0" destOrd="0" presId="urn:microsoft.com/office/officeart/2005/8/layout/hList2"/>
    <dgm:cxn modelId="{2F556929-FAAC-4A89-9C16-F83576F3A59D}" type="presOf" srcId="{B517911E-FAB8-413D-8A6A-3768FBF53ECE}" destId="{F13A1560-48ED-4627-A28C-2C07346A22AB}" srcOrd="0" destOrd="1" presId="urn:microsoft.com/office/officeart/2005/8/layout/hList2"/>
    <dgm:cxn modelId="{C1C8F32F-DC83-4EA5-93F0-5DC5DF05FEED}" type="presOf" srcId="{7F6A7842-A797-46F8-8BC7-9686F233561B}" destId="{67CAF3A6-BD53-4F12-8599-F43C6C54BEAA}" srcOrd="0" destOrd="0" presId="urn:microsoft.com/office/officeart/2005/8/layout/hList2"/>
    <dgm:cxn modelId="{2251491E-41CE-4728-A357-06AC7D923575}" srcId="{7F6A7842-A797-46F8-8BC7-9686F233561B}" destId="{37DB87B2-BF64-42A1-AB0E-28DBC53C0C46}" srcOrd="1" destOrd="0" parTransId="{606F48B3-A7DE-4955-A68E-6522D2D5211F}" sibTransId="{9A4B4C35-35FD-4779-8079-76F2053558BC}"/>
    <dgm:cxn modelId="{BE3A61D8-BA62-4063-B402-98F099D0CE8B}" type="presOf" srcId="{7844DD24-B510-4949-88EC-655C37D5CF84}" destId="{91655C4A-A9A3-47C2-ACB7-C063FAE69BA0}" srcOrd="0" destOrd="0" presId="urn:microsoft.com/office/officeart/2005/8/layout/hList2"/>
    <dgm:cxn modelId="{8BCC2534-DE60-45F6-B818-DBE0C4FA3C6A}" type="presOf" srcId="{188EC442-F4BF-4F3F-8091-4B26DE994EEA}" destId="{3E3E04A9-766A-41CF-BBCD-F51CF82BA315}" srcOrd="0" destOrd="0" presId="urn:microsoft.com/office/officeart/2005/8/layout/hList2"/>
    <dgm:cxn modelId="{3F126CCC-E0FE-4C36-B54F-58E640195A14}" srcId="{7F6A7842-A797-46F8-8BC7-9686F233561B}" destId="{7844DD24-B510-4949-88EC-655C37D5CF84}" srcOrd="0" destOrd="0" parTransId="{B0B84007-D9DF-4E2C-862F-58BE4F2BA665}" sibTransId="{3E29CD49-4E27-4939-BB6F-B8BAFE1C2374}"/>
    <dgm:cxn modelId="{48E9278A-AECC-4997-98FC-FADBC5F781F4}" srcId="{37DB87B2-BF64-42A1-AB0E-28DBC53C0C46}" destId="{188EC442-F4BF-4F3F-8091-4B26DE994EEA}" srcOrd="0" destOrd="0" parTransId="{0C587450-3BF4-4C87-A858-0A4505FB4E19}" sibTransId="{3D20B38C-0419-4FCB-9A7E-5E6DBEB2412C}"/>
    <dgm:cxn modelId="{9D2228C5-29F3-4301-A40A-F7FB69FC1900}" type="presOf" srcId="{305DAD8D-5D74-488C-9C8F-76D7F2C784DA}" destId="{18FE3FB6-4EA0-42CF-B433-37483AC52235}" srcOrd="0" destOrd="0" presId="urn:microsoft.com/office/officeart/2005/8/layout/hList2"/>
    <dgm:cxn modelId="{7693FED1-5765-4B09-841C-9E66F8C38296}" srcId="{305DAD8D-5D74-488C-9C8F-76D7F2C784DA}" destId="{B517911E-FAB8-413D-8A6A-3768FBF53ECE}" srcOrd="1" destOrd="0" parTransId="{A1128C80-1B6E-4949-A475-CEEE6C435CB0}" sibTransId="{8EAFB53B-8C78-41C0-A1D1-14AD431FBF48}"/>
    <dgm:cxn modelId="{BF4A86CA-3EBD-455C-8CE4-1E49CB215A5D}" srcId="{7844DD24-B510-4949-88EC-655C37D5CF84}" destId="{6FBB3EBC-6F7F-4C90-A17D-D5E53D7116A5}" srcOrd="1" destOrd="0" parTransId="{0E83AA28-0B2B-42BF-86F6-E7D310001376}" sibTransId="{1604A4E0-B679-46CD-9C1F-D70F4D8E5443}"/>
    <dgm:cxn modelId="{C8E7BCE3-E9D6-471F-8381-67F4D36B2975}" type="presOf" srcId="{6FBB3EBC-6F7F-4C90-A17D-D5E53D7116A5}" destId="{BBBA4A4D-3381-4BA4-9305-746252FA8EC7}" srcOrd="0" destOrd="1" presId="urn:microsoft.com/office/officeart/2005/8/layout/hList2"/>
    <dgm:cxn modelId="{A46F3090-94BC-4A55-8E19-EB1CF682CFA4}" srcId="{7F6A7842-A797-46F8-8BC7-9686F233561B}" destId="{305DAD8D-5D74-488C-9C8F-76D7F2C784DA}" srcOrd="2" destOrd="0" parTransId="{BF1AFD48-CDCB-47FA-B165-DD126E4C8208}" sibTransId="{41A69388-87ED-46ED-983B-62A6B6CDFE47}"/>
    <dgm:cxn modelId="{2715F4F0-8E78-4A72-AB98-ECB16812DD7F}" type="presParOf" srcId="{67CAF3A6-BD53-4F12-8599-F43C6C54BEAA}" destId="{9DCA2166-6A9F-472E-B0F2-599659CE2DE2}" srcOrd="0" destOrd="0" presId="urn:microsoft.com/office/officeart/2005/8/layout/hList2"/>
    <dgm:cxn modelId="{171E1738-05F1-4F28-938A-AF2CE1BD4F53}" type="presParOf" srcId="{9DCA2166-6A9F-472E-B0F2-599659CE2DE2}" destId="{8F7C815E-B61E-43D7-B8E7-5CB3A030BBCA}" srcOrd="0" destOrd="0" presId="urn:microsoft.com/office/officeart/2005/8/layout/hList2"/>
    <dgm:cxn modelId="{8DA7AE35-2F86-4774-BE2D-1439348F3C3F}" type="presParOf" srcId="{9DCA2166-6A9F-472E-B0F2-599659CE2DE2}" destId="{BBBA4A4D-3381-4BA4-9305-746252FA8EC7}" srcOrd="1" destOrd="0" presId="urn:microsoft.com/office/officeart/2005/8/layout/hList2"/>
    <dgm:cxn modelId="{24FB65F3-AA20-4459-B31A-CC1AFC43E006}" type="presParOf" srcId="{9DCA2166-6A9F-472E-B0F2-599659CE2DE2}" destId="{91655C4A-A9A3-47C2-ACB7-C063FAE69BA0}" srcOrd="2" destOrd="0" presId="urn:microsoft.com/office/officeart/2005/8/layout/hList2"/>
    <dgm:cxn modelId="{8A457DCD-B5DD-4190-B38B-D337265B9826}" type="presParOf" srcId="{67CAF3A6-BD53-4F12-8599-F43C6C54BEAA}" destId="{E0951C0B-CE50-4B1C-B001-4238BAEE12FC}" srcOrd="1" destOrd="0" presId="urn:microsoft.com/office/officeart/2005/8/layout/hList2"/>
    <dgm:cxn modelId="{701DAAFE-DD46-44F9-B0DC-92A8EDFA7D18}" type="presParOf" srcId="{67CAF3A6-BD53-4F12-8599-F43C6C54BEAA}" destId="{DCA1C763-9FD8-41E2-BAB4-7FA21BF9B442}" srcOrd="2" destOrd="0" presId="urn:microsoft.com/office/officeart/2005/8/layout/hList2"/>
    <dgm:cxn modelId="{41F66F4C-918F-4B5A-88B3-E66193380F45}" type="presParOf" srcId="{DCA1C763-9FD8-41E2-BAB4-7FA21BF9B442}" destId="{A6BF35DA-6DE7-4353-8244-89B94351602A}" srcOrd="0" destOrd="0" presId="urn:microsoft.com/office/officeart/2005/8/layout/hList2"/>
    <dgm:cxn modelId="{16DF5C87-BE95-4573-9B8D-A0CA88329FD3}" type="presParOf" srcId="{DCA1C763-9FD8-41E2-BAB4-7FA21BF9B442}" destId="{3E3E04A9-766A-41CF-BBCD-F51CF82BA315}" srcOrd="1" destOrd="0" presId="urn:microsoft.com/office/officeart/2005/8/layout/hList2"/>
    <dgm:cxn modelId="{7DA46E85-D5E0-488F-B844-DA0852978619}" type="presParOf" srcId="{DCA1C763-9FD8-41E2-BAB4-7FA21BF9B442}" destId="{2394EBA3-02CC-4A99-948C-0FC4BAD0CC30}" srcOrd="2" destOrd="0" presId="urn:microsoft.com/office/officeart/2005/8/layout/hList2"/>
    <dgm:cxn modelId="{1FCA35B8-DB5D-4CC2-AF51-47F1C2B5C036}" type="presParOf" srcId="{67CAF3A6-BD53-4F12-8599-F43C6C54BEAA}" destId="{892245DC-BDF6-40AE-B8AB-2FD8D23B84DD}" srcOrd="3" destOrd="0" presId="urn:microsoft.com/office/officeart/2005/8/layout/hList2"/>
    <dgm:cxn modelId="{B0BB1E96-1C66-4278-B452-27192CEDC88A}" type="presParOf" srcId="{67CAF3A6-BD53-4F12-8599-F43C6C54BEAA}" destId="{9D71C095-5D0C-4434-A2C1-0287327EBF39}" srcOrd="4" destOrd="0" presId="urn:microsoft.com/office/officeart/2005/8/layout/hList2"/>
    <dgm:cxn modelId="{857C718E-592A-4087-9398-B78DECB6BAED}" type="presParOf" srcId="{9D71C095-5D0C-4434-A2C1-0287327EBF39}" destId="{2480F97E-9689-4C9F-A48C-96D87EB3A364}" srcOrd="0" destOrd="0" presId="urn:microsoft.com/office/officeart/2005/8/layout/hList2"/>
    <dgm:cxn modelId="{E557DE0A-9260-4596-9D3F-7DE7C729D6B8}" type="presParOf" srcId="{9D71C095-5D0C-4434-A2C1-0287327EBF39}" destId="{F13A1560-48ED-4627-A28C-2C07346A22AB}" srcOrd="1" destOrd="0" presId="urn:microsoft.com/office/officeart/2005/8/layout/hList2"/>
    <dgm:cxn modelId="{AE588051-128D-4651-B283-9F35408DE13E}" type="presParOf" srcId="{9D71C095-5D0C-4434-A2C1-0287327EBF39}" destId="{18FE3FB6-4EA0-42CF-B433-37483AC52235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F5361F1-F103-4941-AC4E-38D9A6CC14C4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3B2C17-F731-4DE5-8107-A7796214AAC2}">
      <dgm:prSet phldrT="[Текст]" custT="1"/>
      <dgm:spPr/>
      <dgm:t>
        <a:bodyPr/>
        <a:lstStyle/>
        <a:p>
          <a:r>
            <a:rPr lang="ru-RU" sz="2000" b="1" dirty="0" smtClean="0"/>
            <a:t>«Утро»</a:t>
          </a:r>
          <a:endParaRPr lang="ru-RU" sz="2000" b="1" dirty="0"/>
        </a:p>
      </dgm:t>
    </dgm:pt>
    <dgm:pt modelId="{67218757-65BA-4000-B1AF-7649E6AC4E1E}" type="parTrans" cxnId="{14D8E4EB-0538-410D-8641-9FAD4D0D3279}">
      <dgm:prSet/>
      <dgm:spPr/>
      <dgm:t>
        <a:bodyPr/>
        <a:lstStyle/>
        <a:p>
          <a:endParaRPr lang="ru-RU"/>
        </a:p>
      </dgm:t>
    </dgm:pt>
    <dgm:pt modelId="{2E4D13CA-90E3-4251-9C9A-4A1A14D7DDA0}" type="sibTrans" cxnId="{14D8E4EB-0538-410D-8641-9FAD4D0D3279}">
      <dgm:prSet/>
      <dgm:spPr/>
      <dgm:t>
        <a:bodyPr/>
        <a:lstStyle/>
        <a:p>
          <a:endParaRPr lang="ru-RU"/>
        </a:p>
      </dgm:t>
    </dgm:pt>
    <dgm:pt modelId="{BFD1EE1B-FEF6-477E-A5B2-F72AA6C4EDA7}">
      <dgm:prSet phldrT="[Текст]"/>
      <dgm:spPr/>
      <dgm:t>
        <a:bodyPr/>
        <a:lstStyle/>
        <a:p>
          <a:r>
            <a:rPr lang="ru-RU" sz="1500" dirty="0" smtClean="0"/>
            <a:t>Игры (малой и средней подвижности)</a:t>
          </a:r>
          <a:endParaRPr lang="ru-RU" sz="1500" dirty="0"/>
        </a:p>
      </dgm:t>
    </dgm:pt>
    <dgm:pt modelId="{408A6855-36EE-481E-8784-B6CC38496A9D}" type="parTrans" cxnId="{FF647D73-B471-41E5-958F-0150C10B35CD}">
      <dgm:prSet/>
      <dgm:spPr/>
      <dgm:t>
        <a:bodyPr/>
        <a:lstStyle/>
        <a:p>
          <a:endParaRPr lang="ru-RU"/>
        </a:p>
      </dgm:t>
    </dgm:pt>
    <dgm:pt modelId="{884E5AAE-E04C-4A1F-8FA7-D67BA8DE6314}" type="sibTrans" cxnId="{FF647D73-B471-41E5-958F-0150C10B35CD}">
      <dgm:prSet/>
      <dgm:spPr/>
      <dgm:t>
        <a:bodyPr/>
        <a:lstStyle/>
        <a:p>
          <a:endParaRPr lang="ru-RU"/>
        </a:p>
      </dgm:t>
    </dgm:pt>
    <dgm:pt modelId="{E37A39A2-9F8E-4CE0-975B-A76312E9B827}">
      <dgm:prSet phldrT="[Текст]"/>
      <dgm:spPr/>
      <dgm:t>
        <a:bodyPr/>
        <a:lstStyle/>
        <a:p>
          <a:r>
            <a:rPr lang="ru-RU" sz="1500" dirty="0" smtClean="0"/>
            <a:t>Индивидуальная работа</a:t>
          </a:r>
          <a:endParaRPr lang="ru-RU" sz="1500" dirty="0"/>
        </a:p>
      </dgm:t>
    </dgm:pt>
    <dgm:pt modelId="{9BB4842D-57F3-4B7C-AE88-2FEEF45398C0}" type="parTrans" cxnId="{FA8D1E4D-9852-4A77-B3E6-4682F56F1A3A}">
      <dgm:prSet/>
      <dgm:spPr/>
      <dgm:t>
        <a:bodyPr/>
        <a:lstStyle/>
        <a:p>
          <a:endParaRPr lang="ru-RU"/>
        </a:p>
      </dgm:t>
    </dgm:pt>
    <dgm:pt modelId="{F4406320-6138-42EB-AC10-E748F6AAC068}" type="sibTrans" cxnId="{FA8D1E4D-9852-4A77-B3E6-4682F56F1A3A}">
      <dgm:prSet/>
      <dgm:spPr/>
      <dgm:t>
        <a:bodyPr/>
        <a:lstStyle/>
        <a:p>
          <a:endParaRPr lang="ru-RU"/>
        </a:p>
      </dgm:t>
    </dgm:pt>
    <dgm:pt modelId="{F19E7B54-1033-4D09-891B-3402762F70A2}">
      <dgm:prSet phldrT="[Текст]" custT="1"/>
      <dgm:spPr/>
      <dgm:t>
        <a:bodyPr/>
        <a:lstStyle/>
        <a:p>
          <a:pPr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dirty="0" smtClean="0"/>
            <a:t>«Прогулка»</a:t>
          </a:r>
          <a:endParaRPr lang="ru-RU" sz="2000" b="1" dirty="0"/>
        </a:p>
      </dgm:t>
    </dgm:pt>
    <dgm:pt modelId="{9201B2D8-EC40-4263-BEBD-5CC37FC7299A}" type="parTrans" cxnId="{0D1088EC-9FB9-4F5F-8629-4576C0E42773}">
      <dgm:prSet/>
      <dgm:spPr/>
      <dgm:t>
        <a:bodyPr/>
        <a:lstStyle/>
        <a:p>
          <a:endParaRPr lang="ru-RU"/>
        </a:p>
      </dgm:t>
    </dgm:pt>
    <dgm:pt modelId="{153771AB-D34E-4398-B033-3E27B59CBAAC}" type="sibTrans" cxnId="{0D1088EC-9FB9-4F5F-8629-4576C0E42773}">
      <dgm:prSet/>
      <dgm:spPr/>
      <dgm:t>
        <a:bodyPr/>
        <a:lstStyle/>
        <a:p>
          <a:endParaRPr lang="ru-RU"/>
        </a:p>
      </dgm:t>
    </dgm:pt>
    <dgm:pt modelId="{7EF8A168-A877-49E5-A989-01FD8D45B2CD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dirty="0" smtClean="0"/>
            <a:t>1 подвижная игра</a:t>
          </a:r>
        </a:p>
        <a:p>
          <a:pPr marL="228600" indent="0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1500" dirty="0" smtClean="0"/>
            <a:t>(общая)</a:t>
          </a:r>
          <a:endParaRPr lang="ru-RU" sz="1500" dirty="0"/>
        </a:p>
      </dgm:t>
    </dgm:pt>
    <dgm:pt modelId="{298785F0-C1AE-4FF1-8E80-82C86B31BA39}" type="parTrans" cxnId="{28E8D881-64FD-4C9E-A93B-62E3A6D90C17}">
      <dgm:prSet/>
      <dgm:spPr/>
      <dgm:t>
        <a:bodyPr/>
        <a:lstStyle/>
        <a:p>
          <a:endParaRPr lang="ru-RU"/>
        </a:p>
      </dgm:t>
    </dgm:pt>
    <dgm:pt modelId="{520A77A1-392F-4975-803B-A5DC5404315B}" type="sibTrans" cxnId="{28E8D881-64FD-4C9E-A93B-62E3A6D90C17}">
      <dgm:prSet/>
      <dgm:spPr/>
      <dgm:t>
        <a:bodyPr/>
        <a:lstStyle/>
        <a:p>
          <a:endParaRPr lang="ru-RU"/>
        </a:p>
      </dgm:t>
    </dgm:pt>
    <dgm:pt modelId="{B084A22A-A960-4FA5-BE39-896AC6B1D273}">
      <dgm:prSet phldrT="[Текст]" custT="1"/>
      <dgm:spPr/>
      <dgm:t>
        <a:bodyPr/>
        <a:lstStyle/>
        <a:p>
          <a:r>
            <a:rPr lang="ru-RU" sz="2000" b="1" dirty="0" smtClean="0"/>
            <a:t>«Вторая половина дня»</a:t>
          </a:r>
          <a:endParaRPr lang="ru-RU" sz="2000" b="1" dirty="0"/>
        </a:p>
      </dgm:t>
    </dgm:pt>
    <dgm:pt modelId="{E6DC34BC-1794-4792-BF04-A8AF3255E689}" type="parTrans" cxnId="{21C7504C-6986-4B60-922A-822EE948ED51}">
      <dgm:prSet/>
      <dgm:spPr/>
      <dgm:t>
        <a:bodyPr/>
        <a:lstStyle/>
        <a:p>
          <a:endParaRPr lang="ru-RU"/>
        </a:p>
      </dgm:t>
    </dgm:pt>
    <dgm:pt modelId="{6B21CEB9-9C98-4B02-BBDA-1E7ED59D3B46}" type="sibTrans" cxnId="{21C7504C-6986-4B60-922A-822EE948ED51}">
      <dgm:prSet/>
      <dgm:spPr/>
      <dgm:t>
        <a:bodyPr/>
        <a:lstStyle/>
        <a:p>
          <a:endParaRPr lang="ru-RU"/>
        </a:p>
      </dgm:t>
    </dgm:pt>
    <dgm:pt modelId="{BADAA558-01AC-4326-9546-979D51EACE21}">
      <dgm:prSet phldrT="[Текст]"/>
      <dgm:spPr/>
      <dgm:t>
        <a:bodyPr/>
        <a:lstStyle/>
        <a:p>
          <a:r>
            <a:rPr lang="ru-RU" sz="1500" dirty="0" smtClean="0"/>
            <a:t>Гимнастика после сна</a:t>
          </a:r>
          <a:endParaRPr lang="ru-RU" sz="1500" dirty="0"/>
        </a:p>
      </dgm:t>
    </dgm:pt>
    <dgm:pt modelId="{5449A752-CF7D-49AE-8C28-71F8D5F7E9C0}" type="parTrans" cxnId="{800957F1-1A2C-4FE8-8E07-1225697EC551}">
      <dgm:prSet/>
      <dgm:spPr/>
      <dgm:t>
        <a:bodyPr/>
        <a:lstStyle/>
        <a:p>
          <a:endParaRPr lang="ru-RU"/>
        </a:p>
      </dgm:t>
    </dgm:pt>
    <dgm:pt modelId="{A8D79519-6C4A-4C47-8E7F-7907998DA93D}" type="sibTrans" cxnId="{800957F1-1A2C-4FE8-8E07-1225697EC551}">
      <dgm:prSet/>
      <dgm:spPr/>
      <dgm:t>
        <a:bodyPr/>
        <a:lstStyle/>
        <a:p>
          <a:endParaRPr lang="ru-RU"/>
        </a:p>
      </dgm:t>
    </dgm:pt>
    <dgm:pt modelId="{91C6C143-AA26-4D3B-99C7-101B43783EE0}">
      <dgm:prSet phldrT="[Текст]"/>
      <dgm:spPr/>
      <dgm:t>
        <a:bodyPr/>
        <a:lstStyle/>
        <a:p>
          <a:r>
            <a:rPr lang="ru-RU" sz="1500" dirty="0" smtClean="0"/>
            <a:t>Закаливающие процедуры</a:t>
          </a:r>
          <a:endParaRPr lang="ru-RU" sz="1500" dirty="0"/>
        </a:p>
      </dgm:t>
    </dgm:pt>
    <dgm:pt modelId="{EBAABE51-FE6C-4C98-9BA9-7621F46C269D}" type="parTrans" cxnId="{28664DFE-C6E5-4B9C-A4E1-7224D167F6C1}">
      <dgm:prSet/>
      <dgm:spPr/>
      <dgm:t>
        <a:bodyPr/>
        <a:lstStyle/>
        <a:p>
          <a:endParaRPr lang="ru-RU"/>
        </a:p>
      </dgm:t>
    </dgm:pt>
    <dgm:pt modelId="{FB7644D4-6900-4F89-8AED-BE42DAD2E97E}" type="sibTrans" cxnId="{28664DFE-C6E5-4B9C-A4E1-7224D167F6C1}">
      <dgm:prSet/>
      <dgm:spPr/>
      <dgm:t>
        <a:bodyPr/>
        <a:lstStyle/>
        <a:p>
          <a:endParaRPr lang="ru-RU"/>
        </a:p>
      </dgm:t>
    </dgm:pt>
    <dgm:pt modelId="{CFAC7C70-D21A-4128-8CBA-91FB54B44265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dirty="0" smtClean="0"/>
            <a:t>2-3 подвижные игры (с подгруппой)</a:t>
          </a:r>
          <a:endParaRPr lang="ru-RU" sz="1500" dirty="0"/>
        </a:p>
      </dgm:t>
    </dgm:pt>
    <dgm:pt modelId="{BCEFE116-4BD2-4FB1-BC95-22EA4B1EC269}" type="parTrans" cxnId="{C547C859-0617-468B-BD6E-A4F5FC19395B}">
      <dgm:prSet/>
      <dgm:spPr/>
      <dgm:t>
        <a:bodyPr/>
        <a:lstStyle/>
        <a:p>
          <a:endParaRPr lang="ru-RU"/>
        </a:p>
      </dgm:t>
    </dgm:pt>
    <dgm:pt modelId="{C9C8B008-9707-4DC1-929C-2B4BBB7B38F6}" type="sibTrans" cxnId="{C547C859-0617-468B-BD6E-A4F5FC19395B}">
      <dgm:prSet/>
      <dgm:spPr/>
      <dgm:t>
        <a:bodyPr/>
        <a:lstStyle/>
        <a:p>
          <a:endParaRPr lang="ru-RU"/>
        </a:p>
      </dgm:t>
    </dgm:pt>
    <dgm:pt modelId="{2A6297FC-5F70-44F2-AB42-F71340FF9772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dirty="0" smtClean="0"/>
            <a:t>Игровые упражнения (индивидуальная работа)</a:t>
          </a:r>
          <a:endParaRPr lang="ru-RU" sz="1500" dirty="0"/>
        </a:p>
      </dgm:t>
    </dgm:pt>
    <dgm:pt modelId="{AC863A23-1EE9-4EB5-977A-F0EAD520DC5E}" type="parTrans" cxnId="{ED79E759-CB7D-4561-9590-0FD6715B8840}">
      <dgm:prSet/>
      <dgm:spPr/>
      <dgm:t>
        <a:bodyPr/>
        <a:lstStyle/>
        <a:p>
          <a:endParaRPr lang="ru-RU"/>
        </a:p>
      </dgm:t>
    </dgm:pt>
    <dgm:pt modelId="{C37DBF89-43AD-48C0-AE81-24244AF3E31B}" type="sibTrans" cxnId="{ED79E759-CB7D-4561-9590-0FD6715B8840}">
      <dgm:prSet/>
      <dgm:spPr/>
      <dgm:t>
        <a:bodyPr/>
        <a:lstStyle/>
        <a:p>
          <a:endParaRPr lang="ru-RU"/>
        </a:p>
      </dgm:t>
    </dgm:pt>
    <dgm:pt modelId="{688AC873-7C7F-495C-A919-AF50E918DC8F}">
      <dgm:prSet phldrT="[Текст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dirty="0" smtClean="0"/>
            <a:t>Спортивные игры</a:t>
          </a:r>
          <a:endParaRPr lang="ru-RU" sz="1500" dirty="0"/>
        </a:p>
      </dgm:t>
    </dgm:pt>
    <dgm:pt modelId="{1F338126-AD4E-4767-8506-80BEF41A0084}" type="parTrans" cxnId="{E1413136-4D8D-4016-930B-4A511EE6547F}">
      <dgm:prSet/>
      <dgm:spPr/>
      <dgm:t>
        <a:bodyPr/>
        <a:lstStyle/>
        <a:p>
          <a:endParaRPr lang="ru-RU"/>
        </a:p>
      </dgm:t>
    </dgm:pt>
    <dgm:pt modelId="{BF13A25E-A290-4B33-B456-5F5AA12CD382}" type="sibTrans" cxnId="{E1413136-4D8D-4016-930B-4A511EE6547F}">
      <dgm:prSet/>
      <dgm:spPr/>
      <dgm:t>
        <a:bodyPr/>
        <a:lstStyle/>
        <a:p>
          <a:endParaRPr lang="ru-RU"/>
        </a:p>
      </dgm:t>
    </dgm:pt>
    <dgm:pt modelId="{A5F4C6BE-3CFF-4757-AA8D-0061D9F62074}">
      <dgm:prSet phldrT="[Текст]"/>
      <dgm:spPr/>
      <dgm:t>
        <a:bodyPr/>
        <a:lstStyle/>
        <a:p>
          <a:r>
            <a:rPr lang="ru-RU" sz="1500" dirty="0" smtClean="0"/>
            <a:t>Активный отдых (досуги и развлечения)</a:t>
          </a:r>
          <a:endParaRPr lang="ru-RU" sz="1500" dirty="0"/>
        </a:p>
      </dgm:t>
    </dgm:pt>
    <dgm:pt modelId="{0A8EF4C9-53FE-4E07-A872-CC208F701C88}" type="parTrans" cxnId="{2A6E5C48-7D7C-4A6A-927D-3F00D3682AB2}">
      <dgm:prSet/>
      <dgm:spPr/>
      <dgm:t>
        <a:bodyPr/>
        <a:lstStyle/>
        <a:p>
          <a:endParaRPr lang="ru-RU"/>
        </a:p>
      </dgm:t>
    </dgm:pt>
    <dgm:pt modelId="{44011A36-5E56-4DCC-A8FA-8CCE18DEF2B6}" type="sibTrans" cxnId="{2A6E5C48-7D7C-4A6A-927D-3F00D3682AB2}">
      <dgm:prSet/>
      <dgm:spPr/>
      <dgm:t>
        <a:bodyPr/>
        <a:lstStyle/>
        <a:p>
          <a:endParaRPr lang="ru-RU"/>
        </a:p>
      </dgm:t>
    </dgm:pt>
    <dgm:pt modelId="{8BD842E0-B751-4879-83E8-BD859ADCF11C}">
      <dgm:prSet phldrT="[Текст]"/>
      <dgm:spPr/>
      <dgm:t>
        <a:bodyPr/>
        <a:lstStyle/>
        <a:p>
          <a:r>
            <a:rPr lang="ru-RU" sz="1500" dirty="0" smtClean="0"/>
            <a:t>Дидактический материал (карточки для самостоятельных игр)</a:t>
          </a:r>
          <a:endParaRPr lang="ru-RU" sz="1500" dirty="0"/>
        </a:p>
      </dgm:t>
    </dgm:pt>
    <dgm:pt modelId="{EE18640F-B5E9-4373-AF44-EAAB5D80F28D}" type="parTrans" cxnId="{0F5CD486-56A8-4C17-98BA-D7E4CCCCCB94}">
      <dgm:prSet/>
      <dgm:spPr/>
      <dgm:t>
        <a:bodyPr/>
        <a:lstStyle/>
        <a:p>
          <a:endParaRPr lang="ru-RU"/>
        </a:p>
      </dgm:t>
    </dgm:pt>
    <dgm:pt modelId="{7DA3DC82-B2EF-488B-BD43-61403F946C6E}" type="sibTrans" cxnId="{0F5CD486-56A8-4C17-98BA-D7E4CCCCCB94}">
      <dgm:prSet/>
      <dgm:spPr/>
      <dgm:t>
        <a:bodyPr/>
        <a:lstStyle/>
        <a:p>
          <a:endParaRPr lang="ru-RU"/>
        </a:p>
      </dgm:t>
    </dgm:pt>
    <dgm:pt modelId="{B764DB8E-C439-439A-AD3A-64FA2E4BCC77}">
      <dgm:prSet phldrT="[Текст]"/>
      <dgm:spPr/>
      <dgm:t>
        <a:bodyPr/>
        <a:lstStyle/>
        <a:p>
          <a:r>
            <a:rPr lang="ru-RU" sz="1500" dirty="0" smtClean="0"/>
            <a:t>Малоподвижные игры</a:t>
          </a:r>
          <a:endParaRPr lang="ru-RU" sz="1500" dirty="0"/>
        </a:p>
      </dgm:t>
    </dgm:pt>
    <dgm:pt modelId="{C580F804-0929-45F1-A0EC-B9E0DEF6E9A1}" type="parTrans" cxnId="{ACF35DA5-45F2-4314-9C35-A965537CD590}">
      <dgm:prSet/>
      <dgm:spPr/>
      <dgm:t>
        <a:bodyPr/>
        <a:lstStyle/>
        <a:p>
          <a:endParaRPr lang="ru-RU"/>
        </a:p>
      </dgm:t>
    </dgm:pt>
    <dgm:pt modelId="{DB00AB40-5ED8-4394-A7D8-EE19FBBA657C}" type="sibTrans" cxnId="{ACF35DA5-45F2-4314-9C35-A965537CD590}">
      <dgm:prSet/>
      <dgm:spPr/>
      <dgm:t>
        <a:bodyPr/>
        <a:lstStyle/>
        <a:p>
          <a:endParaRPr lang="ru-RU"/>
        </a:p>
      </dgm:t>
    </dgm:pt>
    <dgm:pt modelId="{7BF91A94-FD6F-4217-9642-2E23480A6280}">
      <dgm:prSet phldrT="[Текст]"/>
      <dgm:spPr/>
      <dgm:t>
        <a:bodyPr/>
        <a:lstStyle/>
        <a:p>
          <a:r>
            <a:rPr lang="ru-RU" sz="1500" dirty="0" smtClean="0"/>
            <a:t>Дыхательные упражнения</a:t>
          </a:r>
          <a:endParaRPr lang="ru-RU" sz="1500" dirty="0"/>
        </a:p>
      </dgm:t>
    </dgm:pt>
    <dgm:pt modelId="{B3CF794F-585A-44C6-BA01-BD9E7F2427F2}" type="parTrans" cxnId="{CF00383A-832D-4B52-B6C7-556647F91114}">
      <dgm:prSet/>
      <dgm:spPr/>
      <dgm:t>
        <a:bodyPr/>
        <a:lstStyle/>
        <a:p>
          <a:endParaRPr lang="ru-RU"/>
        </a:p>
      </dgm:t>
    </dgm:pt>
    <dgm:pt modelId="{A423BF59-B91B-4BAB-B601-CC0D70F53E28}" type="sibTrans" cxnId="{CF00383A-832D-4B52-B6C7-556647F91114}">
      <dgm:prSet/>
      <dgm:spPr/>
      <dgm:t>
        <a:bodyPr/>
        <a:lstStyle/>
        <a:p>
          <a:endParaRPr lang="ru-RU"/>
        </a:p>
      </dgm:t>
    </dgm:pt>
    <dgm:pt modelId="{5965AD68-B30F-4B92-9317-CBC7EE0D312D}">
      <dgm:prSet phldrT="[Текст]"/>
      <dgm:spPr/>
      <dgm:t>
        <a:bodyPr/>
        <a:lstStyle/>
        <a:p>
          <a:r>
            <a:rPr lang="ru-RU" sz="1500" dirty="0" smtClean="0"/>
            <a:t>Оздоровительные упражнения</a:t>
          </a:r>
          <a:endParaRPr lang="ru-RU" sz="1500" dirty="0"/>
        </a:p>
      </dgm:t>
    </dgm:pt>
    <dgm:pt modelId="{FA566B0A-D786-4830-B475-C86983DD8B62}" type="parTrans" cxnId="{17B6A14C-6B2E-4C62-8E39-C66D97545271}">
      <dgm:prSet/>
      <dgm:spPr/>
      <dgm:t>
        <a:bodyPr/>
        <a:lstStyle/>
        <a:p>
          <a:endParaRPr lang="ru-RU"/>
        </a:p>
      </dgm:t>
    </dgm:pt>
    <dgm:pt modelId="{2C1A9E5A-7CFB-4A8F-9F8E-0FEA4DA60CBE}" type="sibTrans" cxnId="{17B6A14C-6B2E-4C62-8E39-C66D97545271}">
      <dgm:prSet/>
      <dgm:spPr/>
      <dgm:t>
        <a:bodyPr/>
        <a:lstStyle/>
        <a:p>
          <a:endParaRPr lang="ru-RU"/>
        </a:p>
      </dgm:t>
    </dgm:pt>
    <dgm:pt modelId="{E660319D-923A-4F32-9799-777AD08C101D}">
      <dgm:prSet phldrT="[Текст]"/>
      <dgm:spPr/>
      <dgm:t>
        <a:bodyPr/>
        <a:lstStyle/>
        <a:p>
          <a:r>
            <a:rPr lang="ru-RU" sz="1500" dirty="0" smtClean="0"/>
            <a:t>Пальчиковая гимнастика</a:t>
          </a:r>
          <a:endParaRPr lang="ru-RU" sz="1500" dirty="0"/>
        </a:p>
      </dgm:t>
    </dgm:pt>
    <dgm:pt modelId="{B5D26152-676F-4319-AAEE-393EFFC218DA}" type="parTrans" cxnId="{FB3D37EB-F008-4A61-A481-5C835831F9DF}">
      <dgm:prSet/>
      <dgm:spPr/>
      <dgm:t>
        <a:bodyPr/>
        <a:lstStyle/>
        <a:p>
          <a:endParaRPr lang="ru-RU"/>
        </a:p>
      </dgm:t>
    </dgm:pt>
    <dgm:pt modelId="{0C4AF8EF-4606-4923-A8E7-DF8791F31611}" type="sibTrans" cxnId="{FB3D37EB-F008-4A61-A481-5C835831F9DF}">
      <dgm:prSet/>
      <dgm:spPr/>
      <dgm:t>
        <a:bodyPr/>
        <a:lstStyle/>
        <a:p>
          <a:endParaRPr lang="ru-RU"/>
        </a:p>
      </dgm:t>
    </dgm:pt>
    <dgm:pt modelId="{44F62F73-843E-41B1-B954-71A174EBCA8C}" type="pres">
      <dgm:prSet presAssocID="{9F5361F1-F103-4941-AC4E-38D9A6CC14C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836C87-8E69-45A5-8CA1-0FBDACCD729F}" type="pres">
      <dgm:prSet presAssocID="{483B2C17-F731-4DE5-8107-A7796214AAC2}" presName="node" presStyleLbl="node1" presStyleIdx="0" presStyleCnt="3" custScaleX="481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2E5645-991A-4AA8-83D2-B686CB663485}" type="pres">
      <dgm:prSet presAssocID="{2E4D13CA-90E3-4251-9C9A-4A1A14D7DDA0}" presName="sibTrans" presStyleCnt="0"/>
      <dgm:spPr/>
    </dgm:pt>
    <dgm:pt modelId="{B08A696B-D0DB-4716-A66A-175367FDE311}" type="pres">
      <dgm:prSet presAssocID="{F19E7B54-1033-4D09-891B-3402762F70A2}" presName="node" presStyleLbl="node1" presStyleIdx="1" presStyleCnt="3" custScaleX="54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D873E5-62E6-40D8-89BE-1AE2D2707A6D}" type="pres">
      <dgm:prSet presAssocID="{153771AB-D34E-4398-B033-3E27B59CBAAC}" presName="sibTrans" presStyleCnt="0"/>
      <dgm:spPr/>
    </dgm:pt>
    <dgm:pt modelId="{AAEE04DB-DF65-45B9-B550-4357F674826C}" type="pres">
      <dgm:prSet presAssocID="{B084A22A-A960-4FA5-BE39-896AC6B1D273}" presName="node" presStyleLbl="node1" presStyleIdx="2" presStyleCnt="3" custScaleX="1063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8D1E4D-9852-4A77-B3E6-4682F56F1A3A}" srcId="{483B2C17-F731-4DE5-8107-A7796214AAC2}" destId="{E37A39A2-9F8E-4CE0-975B-A76312E9B827}" srcOrd="1" destOrd="0" parTransId="{9BB4842D-57F3-4B7C-AE88-2FEEF45398C0}" sibTransId="{F4406320-6138-42EB-AC10-E748F6AAC068}"/>
    <dgm:cxn modelId="{E69A7FBC-691E-4B58-9031-877BB48FD774}" type="presOf" srcId="{91C6C143-AA26-4D3B-99C7-101B43783EE0}" destId="{AAEE04DB-DF65-45B9-B550-4357F674826C}" srcOrd="0" destOrd="2" presId="urn:microsoft.com/office/officeart/2005/8/layout/hList6"/>
    <dgm:cxn modelId="{0F5CD486-56A8-4C17-98BA-D7E4CCCCCB94}" srcId="{B084A22A-A960-4FA5-BE39-896AC6B1D273}" destId="{8BD842E0-B751-4879-83E8-BD859ADCF11C}" srcOrd="3" destOrd="0" parTransId="{EE18640F-B5E9-4373-AF44-EAAB5D80F28D}" sibTransId="{7DA3DC82-B2EF-488B-BD43-61403F946C6E}"/>
    <dgm:cxn modelId="{F193C9F1-3177-4A57-91B9-289B15B407C5}" type="presOf" srcId="{E37A39A2-9F8E-4CE0-975B-A76312E9B827}" destId="{00836C87-8E69-45A5-8CA1-0FBDACCD729F}" srcOrd="0" destOrd="2" presId="urn:microsoft.com/office/officeart/2005/8/layout/hList6"/>
    <dgm:cxn modelId="{28E8D881-64FD-4C9E-A93B-62E3A6D90C17}" srcId="{F19E7B54-1033-4D09-891B-3402762F70A2}" destId="{7EF8A168-A877-49E5-A989-01FD8D45B2CD}" srcOrd="0" destOrd="0" parTransId="{298785F0-C1AE-4FF1-8E80-82C86B31BA39}" sibTransId="{520A77A1-392F-4975-803B-A5DC5404315B}"/>
    <dgm:cxn modelId="{ACF35DA5-45F2-4314-9C35-A965537CD590}" srcId="{B084A22A-A960-4FA5-BE39-896AC6B1D273}" destId="{B764DB8E-C439-439A-AD3A-64FA2E4BCC77}" srcOrd="4" destOrd="0" parTransId="{C580F804-0929-45F1-A0EC-B9E0DEF6E9A1}" sibTransId="{DB00AB40-5ED8-4394-A7D8-EE19FBBA657C}"/>
    <dgm:cxn modelId="{E1413136-4D8D-4016-930B-4A511EE6547F}" srcId="{F19E7B54-1033-4D09-891B-3402762F70A2}" destId="{688AC873-7C7F-495C-A919-AF50E918DC8F}" srcOrd="3" destOrd="0" parTransId="{1F338126-AD4E-4767-8506-80BEF41A0084}" sibTransId="{BF13A25E-A290-4B33-B456-5F5AA12CD382}"/>
    <dgm:cxn modelId="{AF12CC9A-277A-435D-9755-E88CD72DD9F2}" type="presOf" srcId="{BFD1EE1B-FEF6-477E-A5B2-F72AA6C4EDA7}" destId="{00836C87-8E69-45A5-8CA1-0FBDACCD729F}" srcOrd="0" destOrd="1" presId="urn:microsoft.com/office/officeart/2005/8/layout/hList6"/>
    <dgm:cxn modelId="{97E53F53-04DC-45E0-9440-0298320303D9}" type="presOf" srcId="{CFAC7C70-D21A-4128-8CBA-91FB54B44265}" destId="{B08A696B-D0DB-4716-A66A-175367FDE311}" srcOrd="0" destOrd="2" presId="urn:microsoft.com/office/officeart/2005/8/layout/hList6"/>
    <dgm:cxn modelId="{CF00383A-832D-4B52-B6C7-556647F91114}" srcId="{B084A22A-A960-4FA5-BE39-896AC6B1D273}" destId="{7BF91A94-FD6F-4217-9642-2E23480A6280}" srcOrd="5" destOrd="0" parTransId="{B3CF794F-585A-44C6-BA01-BD9E7F2427F2}" sibTransId="{A423BF59-B91B-4BAB-B601-CC0D70F53E28}"/>
    <dgm:cxn modelId="{14D8E4EB-0538-410D-8641-9FAD4D0D3279}" srcId="{9F5361F1-F103-4941-AC4E-38D9A6CC14C4}" destId="{483B2C17-F731-4DE5-8107-A7796214AAC2}" srcOrd="0" destOrd="0" parTransId="{67218757-65BA-4000-B1AF-7649E6AC4E1E}" sibTransId="{2E4D13CA-90E3-4251-9C9A-4A1A14D7DDA0}"/>
    <dgm:cxn modelId="{0D1088EC-9FB9-4F5F-8629-4576C0E42773}" srcId="{9F5361F1-F103-4941-AC4E-38D9A6CC14C4}" destId="{F19E7B54-1033-4D09-891B-3402762F70A2}" srcOrd="1" destOrd="0" parTransId="{9201B2D8-EC40-4263-BEBD-5CC37FC7299A}" sibTransId="{153771AB-D34E-4398-B033-3E27B59CBAAC}"/>
    <dgm:cxn modelId="{698B4ABA-6960-446B-A51A-5077C96A38D8}" type="presOf" srcId="{7EF8A168-A877-49E5-A989-01FD8D45B2CD}" destId="{B08A696B-D0DB-4716-A66A-175367FDE311}" srcOrd="0" destOrd="1" presId="urn:microsoft.com/office/officeart/2005/8/layout/hList6"/>
    <dgm:cxn modelId="{EB44BBBC-A7C3-4BC5-A42E-8AFEF280D9E1}" type="presOf" srcId="{2A6297FC-5F70-44F2-AB42-F71340FF9772}" destId="{B08A696B-D0DB-4716-A66A-175367FDE311}" srcOrd="0" destOrd="3" presId="urn:microsoft.com/office/officeart/2005/8/layout/hList6"/>
    <dgm:cxn modelId="{E096E64B-9550-4F87-AE46-291AB92BA66B}" type="presOf" srcId="{9F5361F1-F103-4941-AC4E-38D9A6CC14C4}" destId="{44F62F73-843E-41B1-B954-71A174EBCA8C}" srcOrd="0" destOrd="0" presId="urn:microsoft.com/office/officeart/2005/8/layout/hList6"/>
    <dgm:cxn modelId="{28664DFE-C6E5-4B9C-A4E1-7224D167F6C1}" srcId="{B084A22A-A960-4FA5-BE39-896AC6B1D273}" destId="{91C6C143-AA26-4D3B-99C7-101B43783EE0}" srcOrd="1" destOrd="0" parTransId="{EBAABE51-FE6C-4C98-9BA9-7621F46C269D}" sibTransId="{FB7644D4-6900-4F89-8AED-BE42DAD2E97E}"/>
    <dgm:cxn modelId="{ECF9F79B-F55B-47FB-9B10-D47BEC0069A5}" type="presOf" srcId="{8BD842E0-B751-4879-83E8-BD859ADCF11C}" destId="{AAEE04DB-DF65-45B9-B550-4357F674826C}" srcOrd="0" destOrd="4" presId="urn:microsoft.com/office/officeart/2005/8/layout/hList6"/>
    <dgm:cxn modelId="{1076777E-F164-4129-830D-CFAA917B94D9}" type="presOf" srcId="{5965AD68-B30F-4B92-9317-CBC7EE0D312D}" destId="{AAEE04DB-DF65-45B9-B550-4357F674826C}" srcOrd="0" destOrd="7" presId="urn:microsoft.com/office/officeart/2005/8/layout/hList6"/>
    <dgm:cxn modelId="{21C7504C-6986-4B60-922A-822EE948ED51}" srcId="{9F5361F1-F103-4941-AC4E-38D9A6CC14C4}" destId="{B084A22A-A960-4FA5-BE39-896AC6B1D273}" srcOrd="2" destOrd="0" parTransId="{E6DC34BC-1794-4792-BF04-A8AF3255E689}" sibTransId="{6B21CEB9-9C98-4B02-BBDA-1E7ED59D3B46}"/>
    <dgm:cxn modelId="{797A99A0-86B0-4BAB-8119-133CB0BBAE25}" type="presOf" srcId="{E660319D-923A-4F32-9799-777AD08C101D}" destId="{AAEE04DB-DF65-45B9-B550-4357F674826C}" srcOrd="0" destOrd="8" presId="urn:microsoft.com/office/officeart/2005/8/layout/hList6"/>
    <dgm:cxn modelId="{86EB8C84-734B-4756-8CBC-D66C7AA19276}" type="presOf" srcId="{BADAA558-01AC-4326-9546-979D51EACE21}" destId="{AAEE04DB-DF65-45B9-B550-4357F674826C}" srcOrd="0" destOrd="1" presId="urn:microsoft.com/office/officeart/2005/8/layout/hList6"/>
    <dgm:cxn modelId="{ED79E759-CB7D-4561-9590-0FD6715B8840}" srcId="{F19E7B54-1033-4D09-891B-3402762F70A2}" destId="{2A6297FC-5F70-44F2-AB42-F71340FF9772}" srcOrd="2" destOrd="0" parTransId="{AC863A23-1EE9-4EB5-977A-F0EAD520DC5E}" sibTransId="{C37DBF89-43AD-48C0-AE81-24244AF3E31B}"/>
    <dgm:cxn modelId="{696BAD87-E5AF-46C9-8AF3-8D540F52F0A4}" type="presOf" srcId="{B084A22A-A960-4FA5-BE39-896AC6B1D273}" destId="{AAEE04DB-DF65-45B9-B550-4357F674826C}" srcOrd="0" destOrd="0" presId="urn:microsoft.com/office/officeart/2005/8/layout/hList6"/>
    <dgm:cxn modelId="{8B20FBB0-1479-47B2-A7AD-0877878EEA23}" type="presOf" srcId="{A5F4C6BE-3CFF-4757-AA8D-0061D9F62074}" destId="{AAEE04DB-DF65-45B9-B550-4357F674826C}" srcOrd="0" destOrd="3" presId="urn:microsoft.com/office/officeart/2005/8/layout/hList6"/>
    <dgm:cxn modelId="{800957F1-1A2C-4FE8-8E07-1225697EC551}" srcId="{B084A22A-A960-4FA5-BE39-896AC6B1D273}" destId="{BADAA558-01AC-4326-9546-979D51EACE21}" srcOrd="0" destOrd="0" parTransId="{5449A752-CF7D-49AE-8C28-71F8D5F7E9C0}" sibTransId="{A8D79519-6C4A-4C47-8E7F-7907998DA93D}"/>
    <dgm:cxn modelId="{0D409556-50BA-4572-96B6-2D37CC121FFC}" type="presOf" srcId="{483B2C17-F731-4DE5-8107-A7796214AAC2}" destId="{00836C87-8E69-45A5-8CA1-0FBDACCD729F}" srcOrd="0" destOrd="0" presId="urn:microsoft.com/office/officeart/2005/8/layout/hList6"/>
    <dgm:cxn modelId="{2967BB3D-A61E-4C6D-B6CB-78181FD5552D}" type="presOf" srcId="{688AC873-7C7F-495C-A919-AF50E918DC8F}" destId="{B08A696B-D0DB-4716-A66A-175367FDE311}" srcOrd="0" destOrd="4" presId="urn:microsoft.com/office/officeart/2005/8/layout/hList6"/>
    <dgm:cxn modelId="{FF647D73-B471-41E5-958F-0150C10B35CD}" srcId="{483B2C17-F731-4DE5-8107-A7796214AAC2}" destId="{BFD1EE1B-FEF6-477E-A5B2-F72AA6C4EDA7}" srcOrd="0" destOrd="0" parTransId="{408A6855-36EE-481E-8784-B6CC38496A9D}" sibTransId="{884E5AAE-E04C-4A1F-8FA7-D67BA8DE6314}"/>
    <dgm:cxn modelId="{C547C859-0617-468B-BD6E-A4F5FC19395B}" srcId="{F19E7B54-1033-4D09-891B-3402762F70A2}" destId="{CFAC7C70-D21A-4128-8CBA-91FB54B44265}" srcOrd="1" destOrd="0" parTransId="{BCEFE116-4BD2-4FB1-BC95-22EA4B1EC269}" sibTransId="{C9C8B008-9707-4DC1-929C-2B4BBB7B38F6}"/>
    <dgm:cxn modelId="{262BFA15-B2C5-4BE2-B561-3D95A3DED9A7}" type="presOf" srcId="{B764DB8E-C439-439A-AD3A-64FA2E4BCC77}" destId="{AAEE04DB-DF65-45B9-B550-4357F674826C}" srcOrd="0" destOrd="5" presId="urn:microsoft.com/office/officeart/2005/8/layout/hList6"/>
    <dgm:cxn modelId="{2A6E5C48-7D7C-4A6A-927D-3F00D3682AB2}" srcId="{B084A22A-A960-4FA5-BE39-896AC6B1D273}" destId="{A5F4C6BE-3CFF-4757-AA8D-0061D9F62074}" srcOrd="2" destOrd="0" parTransId="{0A8EF4C9-53FE-4E07-A872-CC208F701C88}" sibTransId="{44011A36-5E56-4DCC-A8FA-8CCE18DEF2B6}"/>
    <dgm:cxn modelId="{FB3D37EB-F008-4A61-A481-5C835831F9DF}" srcId="{B084A22A-A960-4FA5-BE39-896AC6B1D273}" destId="{E660319D-923A-4F32-9799-777AD08C101D}" srcOrd="7" destOrd="0" parTransId="{B5D26152-676F-4319-AAEE-393EFFC218DA}" sibTransId="{0C4AF8EF-4606-4923-A8E7-DF8791F31611}"/>
    <dgm:cxn modelId="{77597BED-90E0-402C-8575-58F4670AA493}" type="presOf" srcId="{7BF91A94-FD6F-4217-9642-2E23480A6280}" destId="{AAEE04DB-DF65-45B9-B550-4357F674826C}" srcOrd="0" destOrd="6" presId="urn:microsoft.com/office/officeart/2005/8/layout/hList6"/>
    <dgm:cxn modelId="{17B6A14C-6B2E-4C62-8E39-C66D97545271}" srcId="{B084A22A-A960-4FA5-BE39-896AC6B1D273}" destId="{5965AD68-B30F-4B92-9317-CBC7EE0D312D}" srcOrd="6" destOrd="0" parTransId="{FA566B0A-D786-4830-B475-C86983DD8B62}" sibTransId="{2C1A9E5A-7CFB-4A8F-9F8E-0FEA4DA60CBE}"/>
    <dgm:cxn modelId="{DBD86335-6C62-4305-B350-B975CE926BAF}" type="presOf" srcId="{F19E7B54-1033-4D09-891B-3402762F70A2}" destId="{B08A696B-D0DB-4716-A66A-175367FDE311}" srcOrd="0" destOrd="0" presId="urn:microsoft.com/office/officeart/2005/8/layout/hList6"/>
    <dgm:cxn modelId="{784EA3EE-80BE-4056-BC5A-A3BA9321C805}" type="presParOf" srcId="{44F62F73-843E-41B1-B954-71A174EBCA8C}" destId="{00836C87-8E69-45A5-8CA1-0FBDACCD729F}" srcOrd="0" destOrd="0" presId="urn:microsoft.com/office/officeart/2005/8/layout/hList6"/>
    <dgm:cxn modelId="{479E8025-E47D-4B51-955B-4408BA4993D4}" type="presParOf" srcId="{44F62F73-843E-41B1-B954-71A174EBCA8C}" destId="{072E5645-991A-4AA8-83D2-B686CB663485}" srcOrd="1" destOrd="0" presId="urn:microsoft.com/office/officeart/2005/8/layout/hList6"/>
    <dgm:cxn modelId="{2599A818-1CCE-4E44-B4EA-C384D62005EF}" type="presParOf" srcId="{44F62F73-843E-41B1-B954-71A174EBCA8C}" destId="{B08A696B-D0DB-4716-A66A-175367FDE311}" srcOrd="2" destOrd="0" presId="urn:microsoft.com/office/officeart/2005/8/layout/hList6"/>
    <dgm:cxn modelId="{08739CFE-264B-419B-A7AE-EBAAE21AC15F}" type="presParOf" srcId="{44F62F73-843E-41B1-B954-71A174EBCA8C}" destId="{11D873E5-62E6-40D8-89BE-1AE2D2707A6D}" srcOrd="3" destOrd="0" presId="urn:microsoft.com/office/officeart/2005/8/layout/hList6"/>
    <dgm:cxn modelId="{BD1FB717-D98F-4B05-B09A-18E522AC1C7C}" type="presParOf" srcId="{44F62F73-843E-41B1-B954-71A174EBCA8C}" destId="{AAEE04DB-DF65-45B9-B550-4357F674826C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2121DDF-8A3E-4EB7-9690-A126C5B4240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D62F99-FB38-43CF-8805-BD4A1833A742}">
      <dgm:prSet phldrT="[Текст]"/>
      <dgm:spPr/>
      <dgm:t>
        <a:bodyPr/>
        <a:lstStyle/>
        <a:p>
          <a:r>
            <a:rPr lang="ru-RU" dirty="0" smtClean="0"/>
            <a:t>Дети средней подвижности</a:t>
          </a:r>
          <a:endParaRPr lang="ru-RU" dirty="0"/>
        </a:p>
      </dgm:t>
    </dgm:pt>
    <dgm:pt modelId="{C6FFF12F-5701-4EAD-9C4F-FE5EDFB78E0A}" type="parTrans" cxnId="{E1EA3C62-B043-4A5E-AB06-E10C72BEB795}">
      <dgm:prSet/>
      <dgm:spPr/>
      <dgm:t>
        <a:bodyPr/>
        <a:lstStyle/>
        <a:p>
          <a:endParaRPr lang="ru-RU"/>
        </a:p>
      </dgm:t>
    </dgm:pt>
    <dgm:pt modelId="{FC0F3B8F-C743-4213-8823-F8EB15672049}" type="sibTrans" cxnId="{E1EA3C62-B043-4A5E-AB06-E10C72BEB795}">
      <dgm:prSet/>
      <dgm:spPr/>
      <dgm:t>
        <a:bodyPr/>
        <a:lstStyle/>
        <a:p>
          <a:endParaRPr lang="ru-RU"/>
        </a:p>
      </dgm:t>
    </dgm:pt>
    <dgm:pt modelId="{E115C90F-4E03-4012-8895-2845E1D3DD72}">
      <dgm:prSet phldrT="[Текст]"/>
      <dgm:spPr/>
      <dgm:t>
        <a:bodyPr/>
        <a:lstStyle/>
        <a:p>
          <a:r>
            <a:rPr lang="ru-RU" dirty="0" smtClean="0"/>
            <a:t>Место для движений</a:t>
          </a:r>
          <a:endParaRPr lang="ru-RU" dirty="0"/>
        </a:p>
      </dgm:t>
    </dgm:pt>
    <dgm:pt modelId="{D67E34BC-450C-45C5-9F2E-FD64ADD44661}" type="parTrans" cxnId="{909341EB-4D3F-4DB5-8C93-FAD5736C6C9C}">
      <dgm:prSet/>
      <dgm:spPr/>
      <dgm:t>
        <a:bodyPr/>
        <a:lstStyle/>
        <a:p>
          <a:endParaRPr lang="ru-RU"/>
        </a:p>
      </dgm:t>
    </dgm:pt>
    <dgm:pt modelId="{7468024B-235F-4B62-A600-486F6EF3F3C0}" type="sibTrans" cxnId="{909341EB-4D3F-4DB5-8C93-FAD5736C6C9C}">
      <dgm:prSet/>
      <dgm:spPr/>
      <dgm:t>
        <a:bodyPr/>
        <a:lstStyle/>
        <a:p>
          <a:endParaRPr lang="ru-RU"/>
        </a:p>
      </dgm:t>
    </dgm:pt>
    <dgm:pt modelId="{EB45D616-FDAF-4C5A-A7AA-14891A1AF800}">
      <dgm:prSet phldrT="[Текст]"/>
      <dgm:spPr/>
      <dgm:t>
        <a:bodyPr/>
        <a:lstStyle/>
        <a:p>
          <a:r>
            <a:rPr lang="ru-RU" dirty="0" smtClean="0"/>
            <a:t>Физкультурные пособия</a:t>
          </a:r>
          <a:endParaRPr lang="ru-RU" dirty="0"/>
        </a:p>
      </dgm:t>
    </dgm:pt>
    <dgm:pt modelId="{0C6C90D8-EB00-449A-BA1E-5DBC1B06373D}" type="parTrans" cxnId="{44A54E8E-B35A-42BD-9DFF-D6463122F3E9}">
      <dgm:prSet/>
      <dgm:spPr/>
      <dgm:t>
        <a:bodyPr/>
        <a:lstStyle/>
        <a:p>
          <a:endParaRPr lang="ru-RU"/>
        </a:p>
      </dgm:t>
    </dgm:pt>
    <dgm:pt modelId="{7A5EDEF8-7C56-40B3-8440-43139042F07D}" type="sibTrans" cxnId="{44A54E8E-B35A-42BD-9DFF-D6463122F3E9}">
      <dgm:prSet/>
      <dgm:spPr/>
      <dgm:t>
        <a:bodyPr/>
        <a:lstStyle/>
        <a:p>
          <a:endParaRPr lang="ru-RU"/>
        </a:p>
      </dgm:t>
    </dgm:pt>
    <dgm:pt modelId="{E604B4B5-32C2-4A6C-83A9-64348610028C}">
      <dgm:prSet phldrT="[Текст]"/>
      <dgm:spPr/>
      <dgm:t>
        <a:bodyPr/>
        <a:lstStyle/>
        <a:p>
          <a:r>
            <a:rPr lang="ru-RU" dirty="0" smtClean="0"/>
            <a:t>Дети большой подвижности</a:t>
          </a:r>
          <a:endParaRPr lang="ru-RU" dirty="0"/>
        </a:p>
      </dgm:t>
    </dgm:pt>
    <dgm:pt modelId="{FF664598-5EB9-4535-B9B3-6FCBFE6CC835}" type="parTrans" cxnId="{1FC41F79-6830-4BD2-BC0A-7E3A4CB8383F}">
      <dgm:prSet/>
      <dgm:spPr/>
      <dgm:t>
        <a:bodyPr/>
        <a:lstStyle/>
        <a:p>
          <a:endParaRPr lang="ru-RU"/>
        </a:p>
      </dgm:t>
    </dgm:pt>
    <dgm:pt modelId="{696CB46D-A425-4649-B7D5-C5404E134B51}" type="sibTrans" cxnId="{1FC41F79-6830-4BD2-BC0A-7E3A4CB8383F}">
      <dgm:prSet/>
      <dgm:spPr/>
      <dgm:t>
        <a:bodyPr/>
        <a:lstStyle/>
        <a:p>
          <a:endParaRPr lang="ru-RU"/>
        </a:p>
      </dgm:t>
    </dgm:pt>
    <dgm:pt modelId="{C9F04051-0459-4442-99A6-A6C14E7D2FDC}">
      <dgm:prSet phldrT="[Текст]"/>
      <dgm:spPr/>
      <dgm:t>
        <a:bodyPr/>
        <a:lstStyle/>
        <a:p>
          <a:r>
            <a:rPr lang="ru-RU" dirty="0" smtClean="0"/>
            <a:t>состав движений, который требует сосредоточенности внимания, сдержанности, точности</a:t>
          </a:r>
          <a:endParaRPr lang="ru-RU" dirty="0"/>
        </a:p>
      </dgm:t>
    </dgm:pt>
    <dgm:pt modelId="{7C5C7375-273D-426F-A382-1BDB575BF9F5}" type="parTrans" cxnId="{E0472BDE-5EB8-40C7-8A7C-F6088461DFC0}">
      <dgm:prSet/>
      <dgm:spPr/>
      <dgm:t>
        <a:bodyPr/>
        <a:lstStyle/>
        <a:p>
          <a:endParaRPr lang="ru-RU"/>
        </a:p>
      </dgm:t>
    </dgm:pt>
    <dgm:pt modelId="{B95B44D8-BB5D-42F0-95A7-66B672E9B703}" type="sibTrans" cxnId="{E0472BDE-5EB8-40C7-8A7C-F6088461DFC0}">
      <dgm:prSet/>
      <dgm:spPr/>
      <dgm:t>
        <a:bodyPr/>
        <a:lstStyle/>
        <a:p>
          <a:endParaRPr lang="ru-RU"/>
        </a:p>
      </dgm:t>
    </dgm:pt>
    <dgm:pt modelId="{AC93401C-954C-4FD3-A882-6760D92D558D}">
      <dgm:prSet phldrT="[Текст]"/>
      <dgm:spPr/>
      <dgm:t>
        <a:bodyPr/>
        <a:lstStyle/>
        <a:p>
          <a:r>
            <a:rPr lang="ru-RU" dirty="0" smtClean="0"/>
            <a:t>Дети малой подвижности</a:t>
          </a:r>
          <a:endParaRPr lang="ru-RU" dirty="0"/>
        </a:p>
      </dgm:t>
    </dgm:pt>
    <dgm:pt modelId="{ED6AB889-4CFA-4B28-A220-963E96307217}" type="parTrans" cxnId="{8581DB77-BCCF-4095-9A32-BDE9E19ECCB5}">
      <dgm:prSet/>
      <dgm:spPr/>
      <dgm:t>
        <a:bodyPr/>
        <a:lstStyle/>
        <a:p>
          <a:endParaRPr lang="ru-RU"/>
        </a:p>
      </dgm:t>
    </dgm:pt>
    <dgm:pt modelId="{4217E557-117E-4930-8A83-2D6986D59332}" type="sibTrans" cxnId="{8581DB77-BCCF-4095-9A32-BDE9E19ECCB5}">
      <dgm:prSet/>
      <dgm:spPr/>
      <dgm:t>
        <a:bodyPr/>
        <a:lstStyle/>
        <a:p>
          <a:endParaRPr lang="ru-RU"/>
        </a:p>
      </dgm:t>
    </dgm:pt>
    <dgm:pt modelId="{73055CE8-218A-41C1-90AD-C3776A07A59A}">
      <dgm:prSet phldrT="[Текст]"/>
      <dgm:spPr/>
      <dgm:t>
        <a:bodyPr/>
        <a:lstStyle/>
        <a:p>
          <a:r>
            <a:rPr lang="ru-RU" dirty="0" smtClean="0"/>
            <a:t>особое внимание уделяется развитию всех основных движений, особенно интенсивных (бег, прыжки</a:t>
          </a:r>
          <a:endParaRPr lang="ru-RU" dirty="0"/>
        </a:p>
      </dgm:t>
    </dgm:pt>
    <dgm:pt modelId="{6C627BC6-867B-4624-8689-2826A0FA79C0}" type="parTrans" cxnId="{C5EFBA80-2CF7-47B4-8EBB-65F027411134}">
      <dgm:prSet/>
      <dgm:spPr/>
      <dgm:t>
        <a:bodyPr/>
        <a:lstStyle/>
        <a:p>
          <a:endParaRPr lang="ru-RU"/>
        </a:p>
      </dgm:t>
    </dgm:pt>
    <dgm:pt modelId="{5A916D55-73A9-4EAA-8A14-F33F979B8172}" type="sibTrans" cxnId="{C5EFBA80-2CF7-47B4-8EBB-65F027411134}">
      <dgm:prSet/>
      <dgm:spPr/>
      <dgm:t>
        <a:bodyPr/>
        <a:lstStyle/>
        <a:p>
          <a:endParaRPr lang="ru-RU"/>
        </a:p>
      </dgm:t>
    </dgm:pt>
    <dgm:pt modelId="{5EA9475F-FF06-49E5-886B-1A2236AF8387}">
      <dgm:prSet phldrT="[Текст]"/>
      <dgm:spPr/>
      <dgm:t>
        <a:bodyPr/>
        <a:lstStyle/>
        <a:p>
          <a:r>
            <a:rPr lang="ru-RU" dirty="0" smtClean="0"/>
            <a:t>активная двигательная деятельность на протяжении всего дня</a:t>
          </a:r>
          <a:endParaRPr lang="ru-RU" dirty="0"/>
        </a:p>
      </dgm:t>
    </dgm:pt>
    <dgm:pt modelId="{FB181157-CEDE-4E69-B9EB-38F9E5BBBDAC}" type="parTrans" cxnId="{6519516E-F536-47D0-A03B-F6937F0A0198}">
      <dgm:prSet/>
      <dgm:spPr/>
      <dgm:t>
        <a:bodyPr/>
        <a:lstStyle/>
        <a:p>
          <a:endParaRPr lang="ru-RU"/>
        </a:p>
      </dgm:t>
    </dgm:pt>
    <dgm:pt modelId="{13086A6D-1346-4A67-9FA8-19ED5E590E50}" type="sibTrans" cxnId="{6519516E-F536-47D0-A03B-F6937F0A0198}">
      <dgm:prSet/>
      <dgm:spPr/>
      <dgm:t>
        <a:bodyPr/>
        <a:lstStyle/>
        <a:p>
          <a:endParaRPr lang="ru-RU"/>
        </a:p>
      </dgm:t>
    </dgm:pt>
    <dgm:pt modelId="{FDB3AD00-32C8-4041-9FF4-24B381C143B7}">
      <dgm:prSet phldrT="[Текст]"/>
      <dgm:spPr/>
      <dgm:t>
        <a:bodyPr/>
        <a:lstStyle/>
        <a:p>
          <a:r>
            <a:rPr lang="ru-RU" dirty="0" smtClean="0"/>
            <a:t>Игрушки-двигатели</a:t>
          </a:r>
          <a:endParaRPr lang="ru-RU" dirty="0"/>
        </a:p>
      </dgm:t>
    </dgm:pt>
    <dgm:pt modelId="{2625884C-DFB1-4988-B0D8-DAF17E447C02}" type="parTrans" cxnId="{BD547EA1-C81E-4EAC-BBD7-F1E7AB006488}">
      <dgm:prSet/>
      <dgm:spPr/>
      <dgm:t>
        <a:bodyPr/>
        <a:lstStyle/>
        <a:p>
          <a:endParaRPr lang="ru-RU"/>
        </a:p>
      </dgm:t>
    </dgm:pt>
    <dgm:pt modelId="{B90FBB80-5A93-45AF-88FB-ACF5A80905C5}" type="sibTrans" cxnId="{BD547EA1-C81E-4EAC-BBD7-F1E7AB006488}">
      <dgm:prSet/>
      <dgm:spPr/>
      <dgm:t>
        <a:bodyPr/>
        <a:lstStyle/>
        <a:p>
          <a:endParaRPr lang="ru-RU"/>
        </a:p>
      </dgm:t>
    </dgm:pt>
    <dgm:pt modelId="{F611755A-8A05-4F5D-8967-FBF1858F3E22}">
      <dgm:prSet phldrT="[Текст]"/>
      <dgm:spPr/>
      <dgm:t>
        <a:bodyPr/>
        <a:lstStyle/>
        <a:p>
          <a:r>
            <a:rPr lang="ru-RU" dirty="0" smtClean="0"/>
            <a:t>Физкультурное оборудование</a:t>
          </a:r>
          <a:endParaRPr lang="ru-RU" dirty="0"/>
        </a:p>
      </dgm:t>
    </dgm:pt>
    <dgm:pt modelId="{FDCF3A47-586E-4EE2-B0A7-49845E730FA7}" type="parTrans" cxnId="{9B7F685E-CFC1-47AE-9B98-E423CBA04C53}">
      <dgm:prSet/>
      <dgm:spPr/>
      <dgm:t>
        <a:bodyPr/>
        <a:lstStyle/>
        <a:p>
          <a:endParaRPr lang="ru-RU"/>
        </a:p>
      </dgm:t>
    </dgm:pt>
    <dgm:pt modelId="{EAC5BEF4-BA15-48F8-95FD-27067641322C}" type="sibTrans" cxnId="{9B7F685E-CFC1-47AE-9B98-E423CBA04C53}">
      <dgm:prSet/>
      <dgm:spPr/>
      <dgm:t>
        <a:bodyPr/>
        <a:lstStyle/>
        <a:p>
          <a:endParaRPr lang="ru-RU"/>
        </a:p>
      </dgm:t>
    </dgm:pt>
    <dgm:pt modelId="{B7C1D5B4-E302-4D1A-A496-F1C85A5B2BAD}" type="pres">
      <dgm:prSet presAssocID="{A2121DDF-8A3E-4EB7-9690-A126C5B4240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60060F-94E1-4145-A02A-1B8A93689342}" type="pres">
      <dgm:prSet presAssocID="{E0D62F99-FB38-43CF-8805-BD4A1833A742}" presName="composite" presStyleCnt="0"/>
      <dgm:spPr/>
    </dgm:pt>
    <dgm:pt modelId="{2626C2ED-9275-4F96-BB01-6420BDB76858}" type="pres">
      <dgm:prSet presAssocID="{E0D62F99-FB38-43CF-8805-BD4A1833A742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B0576E-4501-4BEC-8E09-7BA3206B865C}" type="pres">
      <dgm:prSet presAssocID="{E0D62F99-FB38-43CF-8805-BD4A1833A742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BE1990-59F4-40CB-B1AE-86BBEF1C1285}" type="pres">
      <dgm:prSet presAssocID="{FC0F3B8F-C743-4213-8823-F8EB15672049}" presName="space" presStyleCnt="0"/>
      <dgm:spPr/>
    </dgm:pt>
    <dgm:pt modelId="{3AF95E31-24AC-4810-9CD8-616313E6A42F}" type="pres">
      <dgm:prSet presAssocID="{E604B4B5-32C2-4A6C-83A9-64348610028C}" presName="composite" presStyleCnt="0"/>
      <dgm:spPr/>
    </dgm:pt>
    <dgm:pt modelId="{48551922-00CC-45D0-8437-4E0E52294CC8}" type="pres">
      <dgm:prSet presAssocID="{E604B4B5-32C2-4A6C-83A9-64348610028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FAE50C-3A16-49AE-BE6C-8ABF5C1DAEE5}" type="pres">
      <dgm:prSet presAssocID="{E604B4B5-32C2-4A6C-83A9-64348610028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E98C18-6788-4E98-97AD-D23C2FA529C2}" type="pres">
      <dgm:prSet presAssocID="{696CB46D-A425-4649-B7D5-C5404E134B51}" presName="space" presStyleCnt="0"/>
      <dgm:spPr/>
    </dgm:pt>
    <dgm:pt modelId="{C0051CD5-000E-4E7E-B98F-CF6684DF8B8A}" type="pres">
      <dgm:prSet presAssocID="{AC93401C-954C-4FD3-A882-6760D92D558D}" presName="composite" presStyleCnt="0"/>
      <dgm:spPr/>
    </dgm:pt>
    <dgm:pt modelId="{16A8B0E6-4CA3-4415-9B0A-2F69A5F0648B}" type="pres">
      <dgm:prSet presAssocID="{AC93401C-954C-4FD3-A882-6760D92D558D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60E114-6F19-4355-9CDF-8A02C5058254}" type="pres">
      <dgm:prSet presAssocID="{AC93401C-954C-4FD3-A882-6760D92D558D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F0DFA5-1A38-429C-9CB2-180E34E8D416}" type="presOf" srcId="{F611755A-8A05-4F5D-8967-FBF1858F3E22}" destId="{36B0576E-4501-4BEC-8E09-7BA3206B865C}" srcOrd="0" destOrd="2" presId="urn:microsoft.com/office/officeart/2005/8/layout/hList1"/>
    <dgm:cxn modelId="{BE60F82C-DD95-4137-A386-DADADA7A22E2}" type="presOf" srcId="{A2121DDF-8A3E-4EB7-9690-A126C5B42406}" destId="{B7C1D5B4-E302-4D1A-A496-F1C85A5B2BAD}" srcOrd="0" destOrd="0" presId="urn:microsoft.com/office/officeart/2005/8/layout/hList1"/>
    <dgm:cxn modelId="{1FC41F79-6830-4BD2-BC0A-7E3A4CB8383F}" srcId="{A2121DDF-8A3E-4EB7-9690-A126C5B42406}" destId="{E604B4B5-32C2-4A6C-83A9-64348610028C}" srcOrd="1" destOrd="0" parTransId="{FF664598-5EB9-4535-B9B3-6FCBFE6CC835}" sibTransId="{696CB46D-A425-4649-B7D5-C5404E134B51}"/>
    <dgm:cxn modelId="{9B7F685E-CFC1-47AE-9B98-E423CBA04C53}" srcId="{E0D62F99-FB38-43CF-8805-BD4A1833A742}" destId="{F611755A-8A05-4F5D-8967-FBF1858F3E22}" srcOrd="2" destOrd="0" parTransId="{FDCF3A47-586E-4EE2-B0A7-49845E730FA7}" sibTransId="{EAC5BEF4-BA15-48F8-95FD-27067641322C}"/>
    <dgm:cxn modelId="{44A54E8E-B35A-42BD-9DFF-D6463122F3E9}" srcId="{E0D62F99-FB38-43CF-8805-BD4A1833A742}" destId="{EB45D616-FDAF-4C5A-A7AA-14891A1AF800}" srcOrd="3" destOrd="0" parTransId="{0C6C90D8-EB00-449A-BA1E-5DBC1B06373D}" sibTransId="{7A5EDEF8-7C56-40B3-8440-43139042F07D}"/>
    <dgm:cxn modelId="{6519516E-F536-47D0-A03B-F6937F0A0198}" srcId="{AC93401C-954C-4FD3-A882-6760D92D558D}" destId="{5EA9475F-FF06-49E5-886B-1A2236AF8387}" srcOrd="1" destOrd="0" parTransId="{FB181157-CEDE-4E69-B9EB-38F9E5BBBDAC}" sibTransId="{13086A6D-1346-4A67-9FA8-19ED5E590E50}"/>
    <dgm:cxn modelId="{E0472BDE-5EB8-40C7-8A7C-F6088461DFC0}" srcId="{E604B4B5-32C2-4A6C-83A9-64348610028C}" destId="{C9F04051-0459-4442-99A6-A6C14E7D2FDC}" srcOrd="0" destOrd="0" parTransId="{7C5C7375-273D-426F-A382-1BDB575BF9F5}" sibTransId="{B95B44D8-BB5D-42F0-95A7-66B672E9B703}"/>
    <dgm:cxn modelId="{BD547EA1-C81E-4EAC-BBD7-F1E7AB006488}" srcId="{E0D62F99-FB38-43CF-8805-BD4A1833A742}" destId="{FDB3AD00-32C8-4041-9FF4-24B381C143B7}" srcOrd="1" destOrd="0" parTransId="{2625884C-DFB1-4988-B0D8-DAF17E447C02}" sibTransId="{B90FBB80-5A93-45AF-88FB-ACF5A80905C5}"/>
    <dgm:cxn modelId="{909341EB-4D3F-4DB5-8C93-FAD5736C6C9C}" srcId="{E0D62F99-FB38-43CF-8805-BD4A1833A742}" destId="{E115C90F-4E03-4012-8895-2845E1D3DD72}" srcOrd="0" destOrd="0" parTransId="{D67E34BC-450C-45C5-9F2E-FD64ADD44661}" sibTransId="{7468024B-235F-4B62-A600-486F6EF3F3C0}"/>
    <dgm:cxn modelId="{C5EFBA80-2CF7-47B4-8EBB-65F027411134}" srcId="{AC93401C-954C-4FD3-A882-6760D92D558D}" destId="{73055CE8-218A-41C1-90AD-C3776A07A59A}" srcOrd="0" destOrd="0" parTransId="{6C627BC6-867B-4624-8689-2826A0FA79C0}" sibTransId="{5A916D55-73A9-4EAA-8A14-F33F979B8172}"/>
    <dgm:cxn modelId="{5FE05BAC-4CCD-43DC-998F-23ABCC8E44EE}" type="presOf" srcId="{AC93401C-954C-4FD3-A882-6760D92D558D}" destId="{16A8B0E6-4CA3-4415-9B0A-2F69A5F0648B}" srcOrd="0" destOrd="0" presId="urn:microsoft.com/office/officeart/2005/8/layout/hList1"/>
    <dgm:cxn modelId="{E1EA3C62-B043-4A5E-AB06-E10C72BEB795}" srcId="{A2121DDF-8A3E-4EB7-9690-A126C5B42406}" destId="{E0D62F99-FB38-43CF-8805-BD4A1833A742}" srcOrd="0" destOrd="0" parTransId="{C6FFF12F-5701-4EAD-9C4F-FE5EDFB78E0A}" sibTransId="{FC0F3B8F-C743-4213-8823-F8EB15672049}"/>
    <dgm:cxn modelId="{E340F910-FA4F-4976-8D97-E69BC5B52BAD}" type="presOf" srcId="{E115C90F-4E03-4012-8895-2845E1D3DD72}" destId="{36B0576E-4501-4BEC-8E09-7BA3206B865C}" srcOrd="0" destOrd="0" presId="urn:microsoft.com/office/officeart/2005/8/layout/hList1"/>
    <dgm:cxn modelId="{26214EA1-6A62-488D-B8D0-9200A6AA2F7A}" type="presOf" srcId="{5EA9475F-FF06-49E5-886B-1A2236AF8387}" destId="{2C60E114-6F19-4355-9CDF-8A02C5058254}" srcOrd="0" destOrd="1" presId="urn:microsoft.com/office/officeart/2005/8/layout/hList1"/>
    <dgm:cxn modelId="{AC30FC32-4C60-418A-B5F0-415998BC4DA7}" type="presOf" srcId="{E0D62F99-FB38-43CF-8805-BD4A1833A742}" destId="{2626C2ED-9275-4F96-BB01-6420BDB76858}" srcOrd="0" destOrd="0" presId="urn:microsoft.com/office/officeart/2005/8/layout/hList1"/>
    <dgm:cxn modelId="{01B85DA3-D321-4B60-B14A-3CAD64687FCA}" type="presOf" srcId="{C9F04051-0459-4442-99A6-A6C14E7D2FDC}" destId="{D5FAE50C-3A16-49AE-BE6C-8ABF5C1DAEE5}" srcOrd="0" destOrd="0" presId="urn:microsoft.com/office/officeart/2005/8/layout/hList1"/>
    <dgm:cxn modelId="{A2B6F519-A16B-41CC-B409-6CDA2655344B}" type="presOf" srcId="{E604B4B5-32C2-4A6C-83A9-64348610028C}" destId="{48551922-00CC-45D0-8437-4E0E52294CC8}" srcOrd="0" destOrd="0" presId="urn:microsoft.com/office/officeart/2005/8/layout/hList1"/>
    <dgm:cxn modelId="{52343DBB-F15F-458C-A257-B17AF4E07369}" type="presOf" srcId="{73055CE8-218A-41C1-90AD-C3776A07A59A}" destId="{2C60E114-6F19-4355-9CDF-8A02C5058254}" srcOrd="0" destOrd="0" presId="urn:microsoft.com/office/officeart/2005/8/layout/hList1"/>
    <dgm:cxn modelId="{8581DB77-BCCF-4095-9A32-BDE9E19ECCB5}" srcId="{A2121DDF-8A3E-4EB7-9690-A126C5B42406}" destId="{AC93401C-954C-4FD3-A882-6760D92D558D}" srcOrd="2" destOrd="0" parTransId="{ED6AB889-4CFA-4B28-A220-963E96307217}" sibTransId="{4217E557-117E-4930-8A83-2D6986D59332}"/>
    <dgm:cxn modelId="{081E9724-9E1C-48ED-B49B-E000490F92F6}" type="presOf" srcId="{EB45D616-FDAF-4C5A-A7AA-14891A1AF800}" destId="{36B0576E-4501-4BEC-8E09-7BA3206B865C}" srcOrd="0" destOrd="3" presId="urn:microsoft.com/office/officeart/2005/8/layout/hList1"/>
    <dgm:cxn modelId="{611997BC-3870-4416-9D95-E22F2B39A1CC}" type="presOf" srcId="{FDB3AD00-32C8-4041-9FF4-24B381C143B7}" destId="{36B0576E-4501-4BEC-8E09-7BA3206B865C}" srcOrd="0" destOrd="1" presId="urn:microsoft.com/office/officeart/2005/8/layout/hList1"/>
    <dgm:cxn modelId="{F8B6EF30-6C56-4B75-9EB7-116DAE254549}" type="presParOf" srcId="{B7C1D5B4-E302-4D1A-A496-F1C85A5B2BAD}" destId="{1B60060F-94E1-4145-A02A-1B8A93689342}" srcOrd="0" destOrd="0" presId="urn:microsoft.com/office/officeart/2005/8/layout/hList1"/>
    <dgm:cxn modelId="{884AD40D-DC01-40C5-AE1A-B37896ACD757}" type="presParOf" srcId="{1B60060F-94E1-4145-A02A-1B8A93689342}" destId="{2626C2ED-9275-4F96-BB01-6420BDB76858}" srcOrd="0" destOrd="0" presId="urn:microsoft.com/office/officeart/2005/8/layout/hList1"/>
    <dgm:cxn modelId="{6E4C18B6-D641-4E63-9553-9A25A5A32AB8}" type="presParOf" srcId="{1B60060F-94E1-4145-A02A-1B8A93689342}" destId="{36B0576E-4501-4BEC-8E09-7BA3206B865C}" srcOrd="1" destOrd="0" presId="urn:microsoft.com/office/officeart/2005/8/layout/hList1"/>
    <dgm:cxn modelId="{5D53808B-E2C4-49B0-832A-427E680C9507}" type="presParOf" srcId="{B7C1D5B4-E302-4D1A-A496-F1C85A5B2BAD}" destId="{9BBE1990-59F4-40CB-B1AE-86BBEF1C1285}" srcOrd="1" destOrd="0" presId="urn:microsoft.com/office/officeart/2005/8/layout/hList1"/>
    <dgm:cxn modelId="{34EA3E5B-7929-4E23-BDB1-4DE9284D6469}" type="presParOf" srcId="{B7C1D5B4-E302-4D1A-A496-F1C85A5B2BAD}" destId="{3AF95E31-24AC-4810-9CD8-616313E6A42F}" srcOrd="2" destOrd="0" presId="urn:microsoft.com/office/officeart/2005/8/layout/hList1"/>
    <dgm:cxn modelId="{D3BE7D6B-DB57-4731-A967-02D63F82AFEE}" type="presParOf" srcId="{3AF95E31-24AC-4810-9CD8-616313E6A42F}" destId="{48551922-00CC-45D0-8437-4E0E52294CC8}" srcOrd="0" destOrd="0" presId="urn:microsoft.com/office/officeart/2005/8/layout/hList1"/>
    <dgm:cxn modelId="{FAADFA19-9AED-4EBD-9387-8068A07E6764}" type="presParOf" srcId="{3AF95E31-24AC-4810-9CD8-616313E6A42F}" destId="{D5FAE50C-3A16-49AE-BE6C-8ABF5C1DAEE5}" srcOrd="1" destOrd="0" presId="urn:microsoft.com/office/officeart/2005/8/layout/hList1"/>
    <dgm:cxn modelId="{156630D5-581E-47BC-A591-6670C19A1E5B}" type="presParOf" srcId="{B7C1D5B4-E302-4D1A-A496-F1C85A5B2BAD}" destId="{CBE98C18-6788-4E98-97AD-D23C2FA529C2}" srcOrd="3" destOrd="0" presId="urn:microsoft.com/office/officeart/2005/8/layout/hList1"/>
    <dgm:cxn modelId="{BFE7EE60-55EB-4AA8-B527-48EF3978E870}" type="presParOf" srcId="{B7C1D5B4-E302-4D1A-A496-F1C85A5B2BAD}" destId="{C0051CD5-000E-4E7E-B98F-CF6684DF8B8A}" srcOrd="4" destOrd="0" presId="urn:microsoft.com/office/officeart/2005/8/layout/hList1"/>
    <dgm:cxn modelId="{2575B1CB-8074-4F37-923A-69101514CE0E}" type="presParOf" srcId="{C0051CD5-000E-4E7E-B98F-CF6684DF8B8A}" destId="{16A8B0E6-4CA3-4415-9B0A-2F69A5F0648B}" srcOrd="0" destOrd="0" presId="urn:microsoft.com/office/officeart/2005/8/layout/hList1"/>
    <dgm:cxn modelId="{41D24F54-BBBF-4C5F-88EF-76EE24FE7685}" type="presParOf" srcId="{C0051CD5-000E-4E7E-B98F-CF6684DF8B8A}" destId="{2C60E114-6F19-4355-9CDF-8A02C505825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E13F75-F23F-4B30-96A7-397C0A111273}">
      <dsp:nvSpPr>
        <dsp:cNvPr id="0" name=""/>
        <dsp:cNvSpPr/>
      </dsp:nvSpPr>
      <dsp:spPr>
        <a:xfrm>
          <a:off x="0" y="70320"/>
          <a:ext cx="10569136" cy="19960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kern="1200" dirty="0" smtClean="0"/>
            <a:t>Направления </a:t>
          </a:r>
          <a:r>
            <a:rPr lang="ru-RU" sz="3200" b="1" kern="1200" dirty="0" smtClean="0"/>
            <a:t>образовательной работы по физическому развитию дошкольников </a:t>
          </a:r>
          <a:endParaRPr lang="ru-RU" sz="32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i="1" kern="1200" dirty="0" smtClean="0"/>
            <a:t>(</a:t>
          </a:r>
          <a:r>
            <a:rPr lang="ru-RU" sz="3200" i="1" kern="1200" dirty="0" smtClean="0"/>
            <a:t>в соответствии с ФГОС):</a:t>
          </a:r>
          <a:endParaRPr lang="en-US" sz="3200" i="1" kern="1200" dirty="0" smtClean="0"/>
        </a:p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58463" y="128783"/>
        <a:ext cx="10452210" cy="1879132"/>
      </dsp:txXfrm>
    </dsp:sp>
    <dsp:sp modelId="{63A188F2-1609-4D39-9541-3CE38907D7A9}">
      <dsp:nvSpPr>
        <dsp:cNvPr id="0" name=""/>
        <dsp:cNvSpPr/>
      </dsp:nvSpPr>
      <dsp:spPr>
        <a:xfrm>
          <a:off x="0" y="2316431"/>
          <a:ext cx="1389180" cy="1389180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ED94DC-8ABB-4FE9-A8D2-4DE0A777D27C}">
      <dsp:nvSpPr>
        <dsp:cNvPr id="0" name=""/>
        <dsp:cNvSpPr/>
      </dsp:nvSpPr>
      <dsp:spPr>
        <a:xfrm>
          <a:off x="1443331" y="2296968"/>
          <a:ext cx="9096604" cy="138918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формирование общей культуры личности детей, в том числе ценностей здорового </a:t>
          </a:r>
          <a:r>
            <a:rPr lang="ru-RU" sz="2400" b="1" kern="1200" dirty="0" smtClean="0"/>
            <a:t>образа жизни</a:t>
          </a:r>
          <a:r>
            <a:rPr lang="ru-RU" sz="2400" kern="1200" dirty="0" smtClean="0"/>
            <a:t>, формирование начальных представлений о здоровом </a:t>
          </a:r>
          <a:r>
            <a:rPr lang="ru-RU" sz="2400" b="1" kern="1200" dirty="0" smtClean="0"/>
            <a:t>образе жизни</a:t>
          </a:r>
          <a:endParaRPr lang="ru-RU" sz="2400" kern="1200" dirty="0"/>
        </a:p>
      </dsp:txBody>
      <dsp:txXfrm>
        <a:off x="1511157" y="2364794"/>
        <a:ext cx="8960952" cy="1253528"/>
      </dsp:txXfrm>
    </dsp:sp>
    <dsp:sp modelId="{E30060AB-D170-4269-AF7A-9654F45C02B3}">
      <dsp:nvSpPr>
        <dsp:cNvPr id="0" name=""/>
        <dsp:cNvSpPr/>
      </dsp:nvSpPr>
      <dsp:spPr>
        <a:xfrm>
          <a:off x="161705" y="3921282"/>
          <a:ext cx="3708556" cy="1614089"/>
        </a:xfrm>
        <a:prstGeom prst="roundRect">
          <a:avLst>
            <a:gd name="adj" fmla="val 1667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F82EB3-18C8-401B-99E4-29E1168F8139}">
      <dsp:nvSpPr>
        <dsp:cNvPr id="0" name=""/>
        <dsp:cNvSpPr/>
      </dsp:nvSpPr>
      <dsp:spPr>
        <a:xfrm>
          <a:off x="4058696" y="3984767"/>
          <a:ext cx="6510439" cy="138918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физическая культура</a:t>
          </a:r>
          <a:r>
            <a:rPr lang="ru-RU" sz="2800" kern="1200" dirty="0" smtClean="0"/>
            <a:t>, </a:t>
          </a:r>
          <a:r>
            <a:rPr lang="ru-RU" sz="2800" b="1" kern="1200" dirty="0" smtClean="0"/>
            <a:t>развитие физических качеств</a:t>
          </a:r>
          <a:endParaRPr lang="ru-RU" sz="2800" kern="1200" dirty="0"/>
        </a:p>
      </dsp:txBody>
      <dsp:txXfrm>
        <a:off x="4126522" y="4052593"/>
        <a:ext cx="6374787" cy="12535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08F51A-32F4-4707-BF21-476B7ED89226}">
      <dsp:nvSpPr>
        <dsp:cNvPr id="0" name=""/>
        <dsp:cNvSpPr/>
      </dsp:nvSpPr>
      <dsp:spPr>
        <a:xfrm>
          <a:off x="992" y="0"/>
          <a:ext cx="2579687" cy="541866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Оздоровительные задачи</a:t>
          </a:r>
          <a:endParaRPr lang="ru-RU" sz="2200" kern="1200" dirty="0"/>
        </a:p>
      </dsp:txBody>
      <dsp:txXfrm>
        <a:off x="992" y="0"/>
        <a:ext cx="2579687" cy="1625600"/>
      </dsp:txXfrm>
    </dsp:sp>
    <dsp:sp modelId="{8AD0ABA5-4CE3-4351-81C1-DE26CFFBA376}">
      <dsp:nvSpPr>
        <dsp:cNvPr id="0" name=""/>
        <dsp:cNvSpPr/>
      </dsp:nvSpPr>
      <dsp:spPr>
        <a:xfrm>
          <a:off x="195634" y="1627260"/>
          <a:ext cx="2190402" cy="1208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 smtClean="0"/>
            <a:t>Охрана и укрепление здоровья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231044" y="1662670"/>
        <a:ext cx="2119582" cy="1138179"/>
      </dsp:txXfrm>
    </dsp:sp>
    <dsp:sp modelId="{11C45793-0B85-43EC-AA39-32166AD0C820}">
      <dsp:nvSpPr>
        <dsp:cNvPr id="0" name=""/>
        <dsp:cNvSpPr/>
      </dsp:nvSpPr>
      <dsp:spPr>
        <a:xfrm>
          <a:off x="258960" y="2990247"/>
          <a:ext cx="2063750" cy="1000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Закаливание </a:t>
          </a:r>
          <a:endParaRPr lang="ru-RU" sz="2400" kern="1200" dirty="0"/>
        </a:p>
      </dsp:txBody>
      <dsp:txXfrm>
        <a:off x="288276" y="3019563"/>
        <a:ext cx="2005118" cy="942286"/>
      </dsp:txXfrm>
    </dsp:sp>
    <dsp:sp modelId="{92C4C408-B59E-48B8-ACBE-519E4D539E75}">
      <dsp:nvSpPr>
        <dsp:cNvPr id="0" name=""/>
        <dsp:cNvSpPr/>
      </dsp:nvSpPr>
      <dsp:spPr>
        <a:xfrm>
          <a:off x="258960" y="4145154"/>
          <a:ext cx="2063750" cy="1000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Развитие движений</a:t>
          </a:r>
          <a:endParaRPr lang="ru-RU" sz="2400" kern="1200" dirty="0"/>
        </a:p>
      </dsp:txBody>
      <dsp:txXfrm>
        <a:off x="288276" y="4174470"/>
        <a:ext cx="2005118" cy="942286"/>
      </dsp:txXfrm>
    </dsp:sp>
    <dsp:sp modelId="{975E8CF0-7796-4A0D-8424-F4416CB17AA3}">
      <dsp:nvSpPr>
        <dsp:cNvPr id="0" name=""/>
        <dsp:cNvSpPr/>
      </dsp:nvSpPr>
      <dsp:spPr>
        <a:xfrm>
          <a:off x="2774156" y="0"/>
          <a:ext cx="2579687" cy="541866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Обучающие задачи</a:t>
          </a:r>
          <a:endParaRPr lang="ru-RU" sz="2200" kern="1200" dirty="0"/>
        </a:p>
      </dsp:txBody>
      <dsp:txXfrm>
        <a:off x="2774156" y="0"/>
        <a:ext cx="2579687" cy="1625600"/>
      </dsp:txXfrm>
    </dsp:sp>
    <dsp:sp modelId="{77865470-5CB4-4BF5-92B3-9140366B0865}">
      <dsp:nvSpPr>
        <dsp:cNvPr id="0" name=""/>
        <dsp:cNvSpPr/>
      </dsp:nvSpPr>
      <dsp:spPr>
        <a:xfrm>
          <a:off x="2968014" y="1627071"/>
          <a:ext cx="2191970" cy="11895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/>
            <a:t>формирование представлений о своем организме, здоровье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3002854" y="1661911"/>
        <a:ext cx="2122290" cy="1119854"/>
      </dsp:txXfrm>
    </dsp:sp>
    <dsp:sp modelId="{EE3FA3B1-A009-4124-BECC-F38461AF5D14}">
      <dsp:nvSpPr>
        <dsp:cNvPr id="0" name=""/>
        <dsp:cNvSpPr/>
      </dsp:nvSpPr>
      <dsp:spPr>
        <a:xfrm>
          <a:off x="2961534" y="2971916"/>
          <a:ext cx="2204931" cy="10095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формирование навыков выполнения основных движений</a:t>
          </a:r>
          <a:endParaRPr lang="ru-RU" sz="1600" kern="1200" dirty="0"/>
        </a:p>
      </dsp:txBody>
      <dsp:txXfrm>
        <a:off x="2991102" y="3001484"/>
        <a:ext cx="2145795" cy="950381"/>
      </dsp:txXfrm>
    </dsp:sp>
    <dsp:sp modelId="{CB03B55C-FBF7-4EC7-A453-3A9F59F153D3}">
      <dsp:nvSpPr>
        <dsp:cNvPr id="0" name=""/>
        <dsp:cNvSpPr/>
      </dsp:nvSpPr>
      <dsp:spPr>
        <a:xfrm>
          <a:off x="2932353" y="4136744"/>
          <a:ext cx="2263293" cy="10095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формирование представлений о режиме, активности и отдыхе</a:t>
          </a:r>
          <a:endParaRPr lang="ru-RU" sz="1600" kern="1200" dirty="0"/>
        </a:p>
      </dsp:txBody>
      <dsp:txXfrm>
        <a:off x="2961921" y="4166312"/>
        <a:ext cx="2204157" cy="950381"/>
      </dsp:txXfrm>
    </dsp:sp>
    <dsp:sp modelId="{5024305F-D009-4B2B-ACA0-C2151722D7D6}">
      <dsp:nvSpPr>
        <dsp:cNvPr id="0" name=""/>
        <dsp:cNvSpPr/>
      </dsp:nvSpPr>
      <dsp:spPr>
        <a:xfrm>
          <a:off x="5547320" y="0"/>
          <a:ext cx="2579687" cy="541866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Воспитательные задачи</a:t>
          </a:r>
          <a:endParaRPr lang="ru-RU" sz="2200" kern="1200" dirty="0"/>
        </a:p>
      </dsp:txBody>
      <dsp:txXfrm>
        <a:off x="5547320" y="0"/>
        <a:ext cx="2579687" cy="1625600"/>
      </dsp:txXfrm>
    </dsp:sp>
    <dsp:sp modelId="{2C6BF246-81DA-4956-B429-C685CE72D87A}">
      <dsp:nvSpPr>
        <dsp:cNvPr id="0" name=""/>
        <dsp:cNvSpPr/>
      </dsp:nvSpPr>
      <dsp:spPr>
        <a:xfrm>
          <a:off x="5657658" y="1627187"/>
          <a:ext cx="2359010" cy="16338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формирование потребности в </a:t>
          </a:r>
          <a:r>
            <a:rPr lang="ru-RU" sz="1800" b="1" kern="1200" dirty="0" smtClean="0"/>
            <a:t>физическом совершенствовании</a:t>
          </a:r>
          <a:endParaRPr lang="ru-RU" sz="1800" kern="1200" dirty="0"/>
        </a:p>
      </dsp:txBody>
      <dsp:txXfrm>
        <a:off x="5705510" y="1675039"/>
        <a:ext cx="2263306" cy="1538098"/>
      </dsp:txXfrm>
    </dsp:sp>
    <dsp:sp modelId="{1D6011B8-390C-4D41-8EA9-01476BAB2080}">
      <dsp:nvSpPr>
        <dsp:cNvPr id="0" name=""/>
        <dsp:cNvSpPr/>
      </dsp:nvSpPr>
      <dsp:spPr>
        <a:xfrm>
          <a:off x="5696570" y="3512343"/>
          <a:ext cx="2281186" cy="16338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воспитание культурно-гигиенических качеств</a:t>
          </a:r>
          <a:endParaRPr lang="ru-RU" sz="2000" kern="1200" dirty="0"/>
        </a:p>
      </dsp:txBody>
      <dsp:txXfrm>
        <a:off x="5744422" y="3560195"/>
        <a:ext cx="2185482" cy="15380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2DDDAF-EF68-4A73-9765-3F9BDAB998F1}">
      <dsp:nvSpPr>
        <dsp:cNvPr id="0" name=""/>
        <dsp:cNvSpPr/>
      </dsp:nvSpPr>
      <dsp:spPr>
        <a:xfrm>
          <a:off x="981163" y="780211"/>
          <a:ext cx="4955782" cy="4955782"/>
        </a:xfrm>
        <a:prstGeom prst="blockArc">
          <a:avLst>
            <a:gd name="adj1" fmla="val 10783692"/>
            <a:gd name="adj2" fmla="val 16655365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E66ED0-DEEF-401B-98D4-509E2CD21335}">
      <dsp:nvSpPr>
        <dsp:cNvPr id="0" name=""/>
        <dsp:cNvSpPr/>
      </dsp:nvSpPr>
      <dsp:spPr>
        <a:xfrm>
          <a:off x="981009" y="821361"/>
          <a:ext cx="4955782" cy="4955782"/>
        </a:xfrm>
        <a:prstGeom prst="blockArc">
          <a:avLst>
            <a:gd name="adj1" fmla="val 4958349"/>
            <a:gd name="adj2" fmla="val 10842139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B6C571-7FFB-42B3-9B50-C1E2D1161F3B}">
      <dsp:nvSpPr>
        <dsp:cNvPr id="0" name=""/>
        <dsp:cNvSpPr/>
      </dsp:nvSpPr>
      <dsp:spPr>
        <a:xfrm>
          <a:off x="1645786" y="827542"/>
          <a:ext cx="4955782" cy="4955782"/>
        </a:xfrm>
        <a:prstGeom prst="blockArc">
          <a:avLst>
            <a:gd name="adj1" fmla="val 21576718"/>
            <a:gd name="adj2" fmla="val 5905574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A3A282-DEF7-46D7-A8CC-8A0D5BEF2750}">
      <dsp:nvSpPr>
        <dsp:cNvPr id="0" name=""/>
        <dsp:cNvSpPr/>
      </dsp:nvSpPr>
      <dsp:spPr>
        <a:xfrm>
          <a:off x="1645976" y="776680"/>
          <a:ext cx="4955782" cy="4955782"/>
        </a:xfrm>
        <a:prstGeom prst="blockArc">
          <a:avLst>
            <a:gd name="adj1" fmla="val 15708118"/>
            <a:gd name="adj2" fmla="val 48959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4D8299-42D9-43C7-AF07-0BA3A1A43BAA}">
      <dsp:nvSpPr>
        <dsp:cNvPr id="0" name=""/>
        <dsp:cNvSpPr/>
      </dsp:nvSpPr>
      <dsp:spPr>
        <a:xfrm>
          <a:off x="2028713" y="1888676"/>
          <a:ext cx="3480572" cy="28007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Оздоровительные задачи</a:t>
          </a:r>
          <a:endParaRPr lang="ru-RU" sz="2000" kern="1200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38431" y="2298832"/>
        <a:ext cx="2461136" cy="1980407"/>
      </dsp:txXfrm>
    </dsp:sp>
    <dsp:sp modelId="{C3E0C9E5-5141-412F-9E6B-C1571BD94577}">
      <dsp:nvSpPr>
        <dsp:cNvPr id="0" name=""/>
        <dsp:cNvSpPr/>
      </dsp:nvSpPr>
      <dsp:spPr>
        <a:xfrm>
          <a:off x="2654661" y="-113095"/>
          <a:ext cx="2248133" cy="194396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соблюдение требований к гигиеническим и социально-бытовым условиям</a:t>
          </a:r>
          <a:endParaRPr lang="ru-RU" sz="1600" kern="1200" dirty="0"/>
        </a:p>
      </dsp:txBody>
      <dsp:txXfrm>
        <a:off x="2983892" y="171592"/>
        <a:ext cx="1589671" cy="1374590"/>
      </dsp:txXfrm>
    </dsp:sp>
    <dsp:sp modelId="{2901D3EB-3FF3-4D01-8DD8-5A7A8E2B6A93}">
      <dsp:nvSpPr>
        <dsp:cNvPr id="0" name=""/>
        <dsp:cNvSpPr/>
      </dsp:nvSpPr>
      <dsp:spPr>
        <a:xfrm>
          <a:off x="5506366" y="2383239"/>
          <a:ext cx="2075350" cy="18116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полноценное питание</a:t>
          </a:r>
          <a:endParaRPr lang="ru-RU" sz="1800" kern="1200" dirty="0"/>
        </a:p>
      </dsp:txBody>
      <dsp:txXfrm>
        <a:off x="5810294" y="2648542"/>
        <a:ext cx="1467494" cy="1280997"/>
      </dsp:txXfrm>
    </dsp:sp>
    <dsp:sp modelId="{C9CF67A8-D1F2-478F-AB17-BB26742982DC}">
      <dsp:nvSpPr>
        <dsp:cNvPr id="0" name=""/>
        <dsp:cNvSpPr/>
      </dsp:nvSpPr>
      <dsp:spPr>
        <a:xfrm>
          <a:off x="2492353" y="4846645"/>
          <a:ext cx="2553291" cy="17061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рациональный режим дня</a:t>
          </a:r>
          <a:endParaRPr lang="ru-RU" sz="1800" kern="1200" dirty="0"/>
        </a:p>
      </dsp:txBody>
      <dsp:txXfrm>
        <a:off x="2866274" y="5096506"/>
        <a:ext cx="1805449" cy="1206437"/>
      </dsp:txXfrm>
    </dsp:sp>
    <dsp:sp modelId="{4056CD31-9825-4CC0-93AC-BE3B8DF2B940}">
      <dsp:nvSpPr>
        <dsp:cNvPr id="0" name=""/>
        <dsp:cNvSpPr/>
      </dsp:nvSpPr>
      <dsp:spPr>
        <a:xfrm>
          <a:off x="70016" y="2471366"/>
          <a:ext cx="1937291" cy="15964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/>
            <a:t>физические упражнения</a:t>
          </a:r>
          <a:endParaRPr lang="ru-RU" sz="1800" b="0" kern="1200" dirty="0"/>
        </a:p>
      </dsp:txBody>
      <dsp:txXfrm>
        <a:off x="353726" y="2705159"/>
        <a:ext cx="1369871" cy="11288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2034E3-F0C1-474D-8915-2B9D7E30AB3F}">
      <dsp:nvSpPr>
        <dsp:cNvPr id="0" name=""/>
        <dsp:cNvSpPr/>
      </dsp:nvSpPr>
      <dsp:spPr>
        <a:xfrm>
          <a:off x="4164558" y="1538319"/>
          <a:ext cx="1900226" cy="6306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9742"/>
              </a:lnTo>
              <a:lnTo>
                <a:pt x="1900226" y="429742"/>
              </a:lnTo>
              <a:lnTo>
                <a:pt x="1900226" y="63061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EC0394-112C-4C69-A08D-C309BBB9B097}">
      <dsp:nvSpPr>
        <dsp:cNvPr id="0" name=""/>
        <dsp:cNvSpPr/>
      </dsp:nvSpPr>
      <dsp:spPr>
        <a:xfrm>
          <a:off x="2411472" y="3545794"/>
          <a:ext cx="1325065" cy="6306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9742"/>
              </a:lnTo>
              <a:lnTo>
                <a:pt x="1325065" y="429742"/>
              </a:lnTo>
              <a:lnTo>
                <a:pt x="1325065" y="63061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186001-2B94-45E2-AD51-445E7E0B1135}">
      <dsp:nvSpPr>
        <dsp:cNvPr id="0" name=""/>
        <dsp:cNvSpPr/>
      </dsp:nvSpPr>
      <dsp:spPr>
        <a:xfrm>
          <a:off x="1086406" y="3545794"/>
          <a:ext cx="1325065" cy="630610"/>
        </a:xfrm>
        <a:custGeom>
          <a:avLst/>
          <a:gdLst/>
          <a:ahLst/>
          <a:cxnLst/>
          <a:rect l="0" t="0" r="0" b="0"/>
          <a:pathLst>
            <a:path>
              <a:moveTo>
                <a:pt x="1325065" y="0"/>
              </a:moveTo>
              <a:lnTo>
                <a:pt x="1325065" y="429742"/>
              </a:lnTo>
              <a:lnTo>
                <a:pt x="0" y="429742"/>
              </a:lnTo>
              <a:lnTo>
                <a:pt x="0" y="63061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2BF615-BB7E-4E71-97DC-FEDB6176B4C1}">
      <dsp:nvSpPr>
        <dsp:cNvPr id="0" name=""/>
        <dsp:cNvSpPr/>
      </dsp:nvSpPr>
      <dsp:spPr>
        <a:xfrm>
          <a:off x="2411472" y="1538319"/>
          <a:ext cx="1753086" cy="630610"/>
        </a:xfrm>
        <a:custGeom>
          <a:avLst/>
          <a:gdLst/>
          <a:ahLst/>
          <a:cxnLst/>
          <a:rect l="0" t="0" r="0" b="0"/>
          <a:pathLst>
            <a:path>
              <a:moveTo>
                <a:pt x="1753086" y="0"/>
              </a:moveTo>
              <a:lnTo>
                <a:pt x="1753086" y="429742"/>
              </a:lnTo>
              <a:lnTo>
                <a:pt x="0" y="429742"/>
              </a:lnTo>
              <a:lnTo>
                <a:pt x="0" y="63061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2525C4-590B-4D14-93A2-B5394F851A0D}">
      <dsp:nvSpPr>
        <dsp:cNvPr id="0" name=""/>
        <dsp:cNvSpPr/>
      </dsp:nvSpPr>
      <dsp:spPr>
        <a:xfrm>
          <a:off x="3080413" y="161456"/>
          <a:ext cx="2168289" cy="13768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8E5E05-065F-4BAB-A1C4-DC7F5AA467EC}">
      <dsp:nvSpPr>
        <dsp:cNvPr id="0" name=""/>
        <dsp:cNvSpPr/>
      </dsp:nvSpPr>
      <dsp:spPr>
        <a:xfrm>
          <a:off x="3321334" y="390331"/>
          <a:ext cx="2168289" cy="13768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effectLst/>
            </a:rPr>
            <a:t>Обучающие и воспитательные задачи</a:t>
          </a:r>
          <a:endParaRPr lang="ru-RU" sz="1700" b="1" kern="1200" dirty="0">
            <a:effectLst/>
          </a:endParaRPr>
        </a:p>
      </dsp:txBody>
      <dsp:txXfrm>
        <a:off x="3361661" y="430658"/>
        <a:ext cx="2087635" cy="1296209"/>
      </dsp:txXfrm>
    </dsp:sp>
    <dsp:sp modelId="{FBED49CE-BF8F-4B5E-943B-42830F39C307}">
      <dsp:nvSpPr>
        <dsp:cNvPr id="0" name=""/>
        <dsp:cNvSpPr/>
      </dsp:nvSpPr>
      <dsp:spPr>
        <a:xfrm>
          <a:off x="752167" y="2168930"/>
          <a:ext cx="3318610" cy="13768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0AD6D7-C2D8-49E6-B400-D25F87EB80F9}">
      <dsp:nvSpPr>
        <dsp:cNvPr id="0" name=""/>
        <dsp:cNvSpPr/>
      </dsp:nvSpPr>
      <dsp:spPr>
        <a:xfrm>
          <a:off x="993088" y="2397805"/>
          <a:ext cx="3318610" cy="13768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/>
            <a:t>основные виды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/>
            <a:t>детской деятельности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1033415" y="2438132"/>
        <a:ext cx="3237956" cy="1296209"/>
      </dsp:txXfrm>
    </dsp:sp>
    <dsp:sp modelId="{E99BB884-A8AF-4492-B4BD-C815589FD082}">
      <dsp:nvSpPr>
        <dsp:cNvPr id="0" name=""/>
        <dsp:cNvSpPr/>
      </dsp:nvSpPr>
      <dsp:spPr>
        <a:xfrm>
          <a:off x="2262" y="4176405"/>
          <a:ext cx="2168289" cy="13768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DFF1EA-AC93-4D25-B1D4-ECE2FC67CF33}">
      <dsp:nvSpPr>
        <dsp:cNvPr id="0" name=""/>
        <dsp:cNvSpPr/>
      </dsp:nvSpPr>
      <dsp:spPr>
        <a:xfrm>
          <a:off x="243183" y="4405280"/>
          <a:ext cx="2168289" cy="13768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Двигательная </a:t>
          </a:r>
          <a:endParaRPr lang="ru-RU" sz="1700" kern="1200" dirty="0"/>
        </a:p>
      </dsp:txBody>
      <dsp:txXfrm>
        <a:off x="283510" y="4445607"/>
        <a:ext cx="2087635" cy="1296209"/>
      </dsp:txXfrm>
    </dsp:sp>
    <dsp:sp modelId="{4EDA6624-3825-4968-B175-E8521F329B64}">
      <dsp:nvSpPr>
        <dsp:cNvPr id="0" name=""/>
        <dsp:cNvSpPr/>
      </dsp:nvSpPr>
      <dsp:spPr>
        <a:xfrm>
          <a:off x="2652393" y="4176405"/>
          <a:ext cx="2168289" cy="13768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FC0BBE-F7B9-4944-A238-69C141A23638}">
      <dsp:nvSpPr>
        <dsp:cNvPr id="0" name=""/>
        <dsp:cNvSpPr/>
      </dsp:nvSpPr>
      <dsp:spPr>
        <a:xfrm>
          <a:off x="2893314" y="4405280"/>
          <a:ext cx="2168289" cy="13768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700" kern="1200" dirty="0" smtClean="0"/>
            <a:t>Игровая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2933641" y="4445607"/>
        <a:ext cx="2087635" cy="1296209"/>
      </dsp:txXfrm>
    </dsp:sp>
    <dsp:sp modelId="{D9908FE3-62A8-48FB-B2E2-CBF75CC29168}">
      <dsp:nvSpPr>
        <dsp:cNvPr id="0" name=""/>
        <dsp:cNvSpPr/>
      </dsp:nvSpPr>
      <dsp:spPr>
        <a:xfrm>
          <a:off x="4552619" y="2168930"/>
          <a:ext cx="3024330" cy="13768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FD830E-1BEC-4120-BE0C-D0FC3086712D}">
      <dsp:nvSpPr>
        <dsp:cNvPr id="0" name=""/>
        <dsp:cNvSpPr/>
      </dsp:nvSpPr>
      <dsp:spPr>
        <a:xfrm>
          <a:off x="4793540" y="2397805"/>
          <a:ext cx="3024330" cy="13768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kern="1200" dirty="0" smtClean="0"/>
            <a:t>интеграция всех </a:t>
          </a:r>
          <a:r>
            <a:rPr lang="ru-RU" sz="1600" b="1" kern="1200" dirty="0" smtClean="0"/>
            <a:t>образовательных областей</a:t>
          </a:r>
          <a:endParaRPr lang="ru-RU" sz="1600" kern="1200" dirty="0" smtClean="0"/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4833867" y="2438132"/>
        <a:ext cx="2943676" cy="1296209"/>
      </dsp:txXfrm>
    </dsp:sp>
    <dsp:sp modelId="{36030D84-C5F6-4DED-BEB3-10129FEBE6C5}">
      <dsp:nvSpPr>
        <dsp:cNvPr id="0" name=""/>
        <dsp:cNvSpPr/>
      </dsp:nvSpPr>
      <dsp:spPr>
        <a:xfrm>
          <a:off x="5428979" y="4140069"/>
          <a:ext cx="2168289" cy="13768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DAB891-D4D1-467F-826F-A838AAAE747B}">
      <dsp:nvSpPr>
        <dsp:cNvPr id="0" name=""/>
        <dsp:cNvSpPr/>
      </dsp:nvSpPr>
      <dsp:spPr>
        <a:xfrm>
          <a:off x="5669900" y="4368944"/>
          <a:ext cx="2168289" cy="13768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Познавательно-исследовательская</a:t>
          </a:r>
          <a:endParaRPr lang="ru-RU" sz="1700" kern="1200" dirty="0"/>
        </a:p>
      </dsp:txBody>
      <dsp:txXfrm>
        <a:off x="5710227" y="4409271"/>
        <a:ext cx="2087635" cy="129620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2DDDAF-EF68-4A73-9765-3F9BDAB998F1}">
      <dsp:nvSpPr>
        <dsp:cNvPr id="0" name=""/>
        <dsp:cNvSpPr/>
      </dsp:nvSpPr>
      <dsp:spPr>
        <a:xfrm>
          <a:off x="1568188" y="841795"/>
          <a:ext cx="4956560" cy="4956560"/>
        </a:xfrm>
        <a:prstGeom prst="blockArc">
          <a:avLst>
            <a:gd name="adj1" fmla="val 10821113"/>
            <a:gd name="adj2" fmla="val 16671149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E66ED0-DEEF-401B-98D4-509E2CD21335}">
      <dsp:nvSpPr>
        <dsp:cNvPr id="0" name=""/>
        <dsp:cNvSpPr/>
      </dsp:nvSpPr>
      <dsp:spPr>
        <a:xfrm>
          <a:off x="1565716" y="716566"/>
          <a:ext cx="4956560" cy="4956560"/>
        </a:xfrm>
        <a:prstGeom prst="blockArc">
          <a:avLst>
            <a:gd name="adj1" fmla="val 4897407"/>
            <a:gd name="adj2" fmla="val 10643224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B6C571-7FFB-42B3-9B50-C1E2D1161F3B}">
      <dsp:nvSpPr>
        <dsp:cNvPr id="0" name=""/>
        <dsp:cNvSpPr/>
      </dsp:nvSpPr>
      <dsp:spPr>
        <a:xfrm>
          <a:off x="2249877" y="713545"/>
          <a:ext cx="4956560" cy="4956560"/>
        </a:xfrm>
        <a:prstGeom prst="blockArc">
          <a:avLst>
            <a:gd name="adj1" fmla="val 21526176"/>
            <a:gd name="adj2" fmla="val 5872237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A3A282-DEF7-46D7-A8CC-8A0D5BEF2750}">
      <dsp:nvSpPr>
        <dsp:cNvPr id="0" name=""/>
        <dsp:cNvSpPr/>
      </dsp:nvSpPr>
      <dsp:spPr>
        <a:xfrm>
          <a:off x="2255761" y="838051"/>
          <a:ext cx="4956560" cy="4956560"/>
        </a:xfrm>
        <a:prstGeom prst="blockArc">
          <a:avLst>
            <a:gd name="adj1" fmla="val 15691419"/>
            <a:gd name="adj2" fmla="val 21349151"/>
            <a:gd name="adj3" fmla="val 463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4D8299-42D9-43C7-AF07-0BA3A1A43BAA}">
      <dsp:nvSpPr>
        <dsp:cNvPr id="0" name=""/>
        <dsp:cNvSpPr/>
      </dsp:nvSpPr>
      <dsp:spPr>
        <a:xfrm>
          <a:off x="2947795" y="2019272"/>
          <a:ext cx="2858797" cy="22800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Направления работы</a:t>
          </a:r>
          <a:endParaRPr lang="ru-RU" sz="2400" kern="1200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366456" y="2353175"/>
        <a:ext cx="2021475" cy="1612227"/>
      </dsp:txXfrm>
    </dsp:sp>
    <dsp:sp modelId="{C3E0C9E5-5141-412F-9E6B-C1571BD94577}">
      <dsp:nvSpPr>
        <dsp:cNvPr id="0" name=""/>
        <dsp:cNvSpPr/>
      </dsp:nvSpPr>
      <dsp:spPr>
        <a:xfrm>
          <a:off x="2956731" y="-72953"/>
          <a:ext cx="2840954" cy="1989810"/>
        </a:xfrm>
        <a:prstGeom prst="ellipse">
          <a:avLst/>
        </a:prstGeom>
        <a:solidFill>
          <a:schemeClr val="accent3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2"/>
              </a:solidFill>
            </a:rPr>
            <a:t>создание условий для </a:t>
          </a:r>
          <a:r>
            <a:rPr lang="ru-RU" sz="1600" b="1" kern="1200" dirty="0" smtClean="0">
              <a:solidFill>
                <a:schemeClr val="tx2"/>
              </a:solidFill>
            </a:rPr>
            <a:t>физического развития</a:t>
          </a:r>
          <a:r>
            <a:rPr lang="ru-RU" sz="1600" kern="1200" dirty="0" smtClean="0">
              <a:solidFill>
                <a:schemeClr val="tx2"/>
              </a:solidFill>
            </a:rPr>
            <a:t> и снижения заболеваемости детей</a:t>
          </a:r>
          <a:endParaRPr lang="ru-RU" sz="1600" kern="1200" dirty="0">
            <a:solidFill>
              <a:schemeClr val="tx2"/>
            </a:solidFill>
          </a:endParaRPr>
        </a:p>
      </dsp:txBody>
      <dsp:txXfrm>
        <a:off x="3372779" y="218448"/>
        <a:ext cx="2008858" cy="1407008"/>
      </dsp:txXfrm>
    </dsp:sp>
    <dsp:sp modelId="{2901D3EB-3FF3-4D01-8DD8-5A7A8E2B6A93}">
      <dsp:nvSpPr>
        <dsp:cNvPr id="0" name=""/>
        <dsp:cNvSpPr/>
      </dsp:nvSpPr>
      <dsp:spPr>
        <a:xfrm>
          <a:off x="5913563" y="1952697"/>
          <a:ext cx="2469719" cy="2374292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/>
              </a:solidFill>
            </a:rPr>
            <a:t>повышение педагогического мастерства и деловой квалификации воспитателей детского сада</a:t>
          </a:r>
          <a:endParaRPr lang="ru-RU" sz="1800" kern="1200" dirty="0">
            <a:solidFill>
              <a:schemeClr val="tx2"/>
            </a:solidFill>
          </a:endParaRPr>
        </a:p>
      </dsp:txBody>
      <dsp:txXfrm>
        <a:off x="6275245" y="2300404"/>
        <a:ext cx="1746355" cy="1678878"/>
      </dsp:txXfrm>
    </dsp:sp>
    <dsp:sp modelId="{C9CF67A8-D1F2-478F-AB17-BB26742982DC}">
      <dsp:nvSpPr>
        <dsp:cNvPr id="0" name=""/>
        <dsp:cNvSpPr/>
      </dsp:nvSpPr>
      <dsp:spPr>
        <a:xfrm>
          <a:off x="2748611" y="4493272"/>
          <a:ext cx="3296092" cy="2193144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/>
              </a:solidFill>
            </a:rPr>
            <a:t>комплексное решение физкультурно-оздоровительных задач в контакте с медицинскими работниками</a:t>
          </a:r>
          <a:endParaRPr lang="ru-RU" sz="1800" kern="1200" dirty="0">
            <a:solidFill>
              <a:schemeClr val="tx2"/>
            </a:solidFill>
          </a:endParaRPr>
        </a:p>
      </dsp:txBody>
      <dsp:txXfrm>
        <a:off x="3231312" y="4814451"/>
        <a:ext cx="2330690" cy="1550786"/>
      </dsp:txXfrm>
    </dsp:sp>
    <dsp:sp modelId="{4056CD31-9825-4CC0-93AC-BE3B8DF2B940}">
      <dsp:nvSpPr>
        <dsp:cNvPr id="0" name=""/>
        <dsp:cNvSpPr/>
      </dsp:nvSpPr>
      <dsp:spPr>
        <a:xfrm>
          <a:off x="391318" y="2143558"/>
          <a:ext cx="2468745" cy="2323299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/>
              </a:solidFill>
            </a:rPr>
            <a:t>воспитание здорового ребёнка совместными усилиями детского сада и семьи</a:t>
          </a:r>
          <a:endParaRPr lang="ru-RU" sz="1800" b="0" kern="1200" dirty="0">
            <a:solidFill>
              <a:schemeClr val="tx2"/>
            </a:solidFill>
          </a:endParaRPr>
        </a:p>
      </dsp:txBody>
      <dsp:txXfrm>
        <a:off x="752857" y="2483797"/>
        <a:ext cx="1745667" cy="164282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6D3050-816B-4F5E-8491-5F90AE3863E9}">
      <dsp:nvSpPr>
        <dsp:cNvPr id="0" name=""/>
        <dsp:cNvSpPr/>
      </dsp:nvSpPr>
      <dsp:spPr>
        <a:xfrm>
          <a:off x="0" y="1225953"/>
          <a:ext cx="2820788" cy="238243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421" tIns="16510" rIns="24421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эмоционально-положительное отношение детей к </a:t>
          </a:r>
          <a:r>
            <a:rPr lang="ru-RU" sz="1300" b="1" kern="1200" dirty="0" smtClean="0"/>
            <a:t>физическим упражнениям и играм</a:t>
          </a:r>
          <a:r>
            <a:rPr lang="ru-RU" sz="1300" kern="1200" dirty="0" smtClean="0"/>
            <a:t>, к закаливающим процедурам и действию оздоровительных сил природы, к правилам личной гигиены соблюдению режима дня</a:t>
          </a:r>
          <a:endParaRPr lang="ru-RU" sz="1300" kern="1200" dirty="0"/>
        </a:p>
      </dsp:txBody>
      <dsp:txXfrm>
        <a:off x="413095" y="1574853"/>
        <a:ext cx="1994598" cy="1684636"/>
      </dsp:txXfrm>
    </dsp:sp>
    <dsp:sp modelId="{2DADC771-C1EF-44BD-9923-207678B44196}">
      <dsp:nvSpPr>
        <dsp:cNvPr id="0" name=""/>
        <dsp:cNvSpPr/>
      </dsp:nvSpPr>
      <dsp:spPr>
        <a:xfrm>
          <a:off x="2622181" y="2908091"/>
          <a:ext cx="2106850" cy="16455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421" tIns="17780" rIns="24421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начальные знания, познавательные интересы и способности детей в </a:t>
          </a:r>
          <a:r>
            <a:rPr lang="ru-RU" sz="1400" b="1" kern="1200" dirty="0" smtClean="0"/>
            <a:t>области физической культуры</a:t>
          </a:r>
          <a:endParaRPr lang="ru-RU" sz="1400" kern="1200" dirty="0"/>
        </a:p>
      </dsp:txBody>
      <dsp:txXfrm>
        <a:off x="2930722" y="3149069"/>
        <a:ext cx="1489768" cy="1163547"/>
      </dsp:txXfrm>
    </dsp:sp>
    <dsp:sp modelId="{6B77E1E9-A495-4B98-92A7-61A67F96690E}">
      <dsp:nvSpPr>
        <dsp:cNvPr id="0" name=""/>
        <dsp:cNvSpPr/>
      </dsp:nvSpPr>
      <dsp:spPr>
        <a:xfrm>
          <a:off x="4687799" y="1103024"/>
          <a:ext cx="3370896" cy="330684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421" tIns="17780" rIns="24421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начальные навыки школы естественных движений </a:t>
          </a:r>
          <a:r>
            <a:rPr lang="ru-RU" sz="1400" b="1" kern="1200" dirty="0" smtClean="0"/>
            <a:t>общеразвивающего характера</a:t>
          </a:r>
          <a:r>
            <a:rPr lang="ru-RU" sz="1400" kern="1200" dirty="0" smtClean="0"/>
            <a:t>, основ музыкально-ритмической грамоты, правильной осанки, умения ориентироваться в пространстве, участвовать в коллективных действиях, проявлять культуру поведения, самостоятельность, организованность и дисциплинированность</a:t>
          </a:r>
          <a:endParaRPr lang="ru-RU" sz="1400" kern="1200" dirty="0"/>
        </a:p>
      </dsp:txBody>
      <dsp:txXfrm>
        <a:off x="5181455" y="1587300"/>
        <a:ext cx="2383584" cy="2338292"/>
      </dsp:txXfrm>
    </dsp:sp>
    <dsp:sp modelId="{398B1BC1-C8A4-4E49-84F7-105F4ADFFDCB}">
      <dsp:nvSpPr>
        <dsp:cNvPr id="0" name=""/>
        <dsp:cNvSpPr/>
      </dsp:nvSpPr>
      <dsp:spPr>
        <a:xfrm>
          <a:off x="8459003" y="2403999"/>
          <a:ext cx="1961360" cy="18552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421" tIns="20320" rIns="24421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навыки самообслуживания и ухода за инвентарем для занятий</a:t>
          </a:r>
          <a:endParaRPr lang="ru-RU" sz="1600" kern="1200" dirty="0"/>
        </a:p>
      </dsp:txBody>
      <dsp:txXfrm>
        <a:off x="8746238" y="2675687"/>
        <a:ext cx="1386890" cy="1311824"/>
      </dsp:txXfrm>
    </dsp:sp>
    <dsp:sp modelId="{5A70C1EA-6FF4-4BF3-819D-EF205C9CE3E7}">
      <dsp:nvSpPr>
        <dsp:cNvPr id="0" name=""/>
        <dsp:cNvSpPr/>
      </dsp:nvSpPr>
      <dsp:spPr>
        <a:xfrm>
          <a:off x="9753543" y="889211"/>
          <a:ext cx="1424894" cy="169835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421" tIns="21590" rIns="24421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высокий уровень здоровья ребенка</a:t>
          </a:r>
          <a:endParaRPr lang="ru-RU" sz="1700" kern="1200" dirty="0"/>
        </a:p>
      </dsp:txBody>
      <dsp:txXfrm>
        <a:off x="9962214" y="1137929"/>
        <a:ext cx="1007552" cy="120091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655C4A-A9A3-47C2-ACB7-C063FAE69BA0}">
      <dsp:nvSpPr>
        <dsp:cNvPr id="0" name=""/>
        <dsp:cNvSpPr/>
      </dsp:nvSpPr>
      <dsp:spPr>
        <a:xfrm>
          <a:off x="1468504" y="419427"/>
          <a:ext cx="2999716" cy="445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93233" bIns="0" numCol="1" spcCol="1270" anchor="t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Регламентированная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68504" y="419427"/>
        <a:ext cx="2999716" cy="445870"/>
      </dsp:txXfrm>
    </dsp:sp>
    <dsp:sp modelId="{BBBA4A4D-3381-4BA4-9305-746252FA8EC7}">
      <dsp:nvSpPr>
        <dsp:cNvPr id="0" name=""/>
        <dsp:cNvSpPr/>
      </dsp:nvSpPr>
      <dsp:spPr>
        <a:xfrm>
          <a:off x="1495733" y="845470"/>
          <a:ext cx="2364512" cy="197342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393233" rIns="149352" bIns="14935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Утренняя гимнастика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Образовательные области (физическая культура, музыка)</a:t>
          </a:r>
          <a:endParaRPr lang="ru-RU" sz="1600" kern="1200" dirty="0"/>
        </a:p>
      </dsp:txBody>
      <dsp:txXfrm>
        <a:off x="1495733" y="845470"/>
        <a:ext cx="2364512" cy="1973423"/>
      </dsp:txXfrm>
    </dsp:sp>
    <dsp:sp modelId="{8F7C815E-B61E-43D7-B8E7-5CB3A030BBCA}">
      <dsp:nvSpPr>
        <dsp:cNvPr id="0" name=""/>
        <dsp:cNvSpPr/>
      </dsp:nvSpPr>
      <dsp:spPr>
        <a:xfrm>
          <a:off x="-423820" y="0"/>
          <a:ext cx="1801424" cy="1686621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94EBA3-02CC-4A99-948C-0FC4BAD0CC30}">
      <dsp:nvSpPr>
        <dsp:cNvPr id="0" name=""/>
        <dsp:cNvSpPr/>
      </dsp:nvSpPr>
      <dsp:spPr>
        <a:xfrm>
          <a:off x="3848486" y="1984609"/>
          <a:ext cx="4189789" cy="445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93233" bIns="0" numCol="1" spcCol="1270" anchor="t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Частично-регламентированная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48486" y="1984609"/>
        <a:ext cx="4189789" cy="445870"/>
      </dsp:txXfrm>
    </dsp:sp>
    <dsp:sp modelId="{3E3E04A9-766A-41CF-BBCD-F51CF82BA315}">
      <dsp:nvSpPr>
        <dsp:cNvPr id="0" name=""/>
        <dsp:cNvSpPr/>
      </dsp:nvSpPr>
      <dsp:spPr>
        <a:xfrm>
          <a:off x="4834232" y="2427072"/>
          <a:ext cx="2491614" cy="17593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393233" rIns="128016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Подвижные игры</a:t>
          </a:r>
          <a:endParaRPr lang="ru-RU" sz="18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</dsp:txBody>
      <dsp:txXfrm>
        <a:off x="4834232" y="2427072"/>
        <a:ext cx="2491614" cy="1759347"/>
      </dsp:txXfrm>
    </dsp:sp>
    <dsp:sp modelId="{A6BF35DA-6DE7-4353-8244-89B94351602A}">
      <dsp:nvSpPr>
        <dsp:cNvPr id="0" name=""/>
        <dsp:cNvSpPr/>
      </dsp:nvSpPr>
      <dsp:spPr>
        <a:xfrm>
          <a:off x="4406866" y="0"/>
          <a:ext cx="2695965" cy="1950871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8FE3FB6-4EA0-42CF-B433-37483AC52235}">
      <dsp:nvSpPr>
        <dsp:cNvPr id="0" name=""/>
        <dsp:cNvSpPr/>
      </dsp:nvSpPr>
      <dsp:spPr>
        <a:xfrm>
          <a:off x="7482103" y="2619946"/>
          <a:ext cx="3155127" cy="5529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93233" bIns="0" numCol="1" spcCol="1270" anchor="t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Нерегламентированная</a:t>
          </a:r>
          <a:endParaRPr lang="ru-RU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482103" y="2619946"/>
        <a:ext cx="3155127" cy="552990"/>
      </dsp:txXfrm>
    </dsp:sp>
    <dsp:sp modelId="{F13A1560-48ED-4627-A28C-2C07346A22AB}">
      <dsp:nvSpPr>
        <dsp:cNvPr id="0" name=""/>
        <dsp:cNvSpPr/>
      </dsp:nvSpPr>
      <dsp:spPr>
        <a:xfrm>
          <a:off x="8305658" y="3093019"/>
          <a:ext cx="2162787" cy="17379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393233" rIns="149352" bIns="14935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Самостоятельная деятельность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В быту</a:t>
          </a:r>
          <a:endParaRPr lang="ru-RU" sz="1600" kern="1200" dirty="0"/>
        </a:p>
      </dsp:txBody>
      <dsp:txXfrm>
        <a:off x="8305658" y="3093019"/>
        <a:ext cx="2162787" cy="1737961"/>
      </dsp:txXfrm>
    </dsp:sp>
    <dsp:sp modelId="{2480F97E-9689-4C9F-A48C-96D87EB3A364}">
      <dsp:nvSpPr>
        <dsp:cNvPr id="0" name=""/>
        <dsp:cNvSpPr/>
      </dsp:nvSpPr>
      <dsp:spPr>
        <a:xfrm>
          <a:off x="8020805" y="588367"/>
          <a:ext cx="2476284" cy="1957906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836C87-8E69-45A5-8CA1-0FBDACCD729F}">
      <dsp:nvSpPr>
        <dsp:cNvPr id="0" name=""/>
        <dsp:cNvSpPr/>
      </dsp:nvSpPr>
      <dsp:spPr>
        <a:xfrm rot="16200000">
          <a:off x="-1394598" y="1395547"/>
          <a:ext cx="4868694" cy="2077598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«Утро»</a:t>
          </a:r>
          <a:endParaRPr lang="ru-RU" sz="20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Игры (малой и средней подвижности)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Индивидуальная работа</a:t>
          </a:r>
          <a:endParaRPr lang="ru-RU" sz="1500" kern="1200" dirty="0"/>
        </a:p>
      </dsp:txBody>
      <dsp:txXfrm rot="5400000">
        <a:off x="950" y="973738"/>
        <a:ext cx="2077598" cy="2921216"/>
      </dsp:txXfrm>
    </dsp:sp>
    <dsp:sp modelId="{B08A696B-D0DB-4716-A66A-175367FDE311}">
      <dsp:nvSpPr>
        <dsp:cNvPr id="0" name=""/>
        <dsp:cNvSpPr/>
      </dsp:nvSpPr>
      <dsp:spPr>
        <a:xfrm rot="16200000">
          <a:off x="1144032" y="1258001"/>
          <a:ext cx="4868694" cy="235269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«Прогулка»</a:t>
          </a:r>
          <a:endParaRPr lang="ru-RU" sz="2000" b="1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500" kern="1200" dirty="0" smtClean="0"/>
            <a:t>1 подвижная игра</a:t>
          </a:r>
        </a:p>
        <a:p>
          <a:pPr marL="228600" lvl="1" indent="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(общая)</a:t>
          </a:r>
          <a:endParaRPr lang="ru-RU" sz="15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500" kern="1200" dirty="0" smtClean="0"/>
            <a:t>2-3 подвижные игры (с подгруппой)</a:t>
          </a:r>
          <a:endParaRPr lang="ru-RU" sz="15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500" kern="1200" dirty="0" smtClean="0"/>
            <a:t>Игровые упражнения (индивидуальная работа)</a:t>
          </a:r>
          <a:endParaRPr lang="ru-RU" sz="15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500" kern="1200" dirty="0" smtClean="0"/>
            <a:t>Спортивные игры</a:t>
          </a:r>
          <a:endParaRPr lang="ru-RU" sz="1500" kern="1200" dirty="0"/>
        </a:p>
      </dsp:txBody>
      <dsp:txXfrm rot="5400000">
        <a:off x="2402034" y="973738"/>
        <a:ext cx="2352690" cy="2921216"/>
      </dsp:txXfrm>
    </dsp:sp>
    <dsp:sp modelId="{AAEE04DB-DF65-45B9-B550-4357F674826C}">
      <dsp:nvSpPr>
        <dsp:cNvPr id="0" name=""/>
        <dsp:cNvSpPr/>
      </dsp:nvSpPr>
      <dsp:spPr>
        <a:xfrm rot="16200000">
          <a:off x="4936515" y="141694"/>
          <a:ext cx="4868694" cy="4585304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«Вторая половина дня»</a:t>
          </a:r>
          <a:endParaRPr lang="ru-RU" sz="20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Гимнастика после сна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Закаливающие процедуры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Активный отдых (досуги и развлечения)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Дидактический материал (карточки для самостоятельных игр)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Малоподвижные игры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Дыхательные упражнения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Оздоровительные упражнения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Пальчиковая гимнастика</a:t>
          </a:r>
          <a:endParaRPr lang="ru-RU" sz="1500" kern="1200" dirty="0"/>
        </a:p>
      </dsp:txBody>
      <dsp:txXfrm rot="5400000">
        <a:off x="5078210" y="973738"/>
        <a:ext cx="4585304" cy="292121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26C2ED-9275-4F96-BB01-6420BDB76858}">
      <dsp:nvSpPr>
        <dsp:cNvPr id="0" name=""/>
        <dsp:cNvSpPr/>
      </dsp:nvSpPr>
      <dsp:spPr>
        <a:xfrm>
          <a:off x="2821" y="1047346"/>
          <a:ext cx="2750825" cy="668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Дети средней подвижности</a:t>
          </a:r>
          <a:endParaRPr lang="ru-RU" sz="1900" kern="1200" dirty="0"/>
        </a:p>
      </dsp:txBody>
      <dsp:txXfrm>
        <a:off x="2821" y="1047346"/>
        <a:ext cx="2750825" cy="668197"/>
      </dsp:txXfrm>
    </dsp:sp>
    <dsp:sp modelId="{36B0576E-4501-4BEC-8E09-7BA3206B865C}">
      <dsp:nvSpPr>
        <dsp:cNvPr id="0" name=""/>
        <dsp:cNvSpPr/>
      </dsp:nvSpPr>
      <dsp:spPr>
        <a:xfrm>
          <a:off x="2821" y="1715543"/>
          <a:ext cx="2750825" cy="307388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Место для движений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Игрушки-двигатели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Физкультурное оборудование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Физкультурные пособия</a:t>
          </a:r>
          <a:endParaRPr lang="ru-RU" sz="1900" kern="1200" dirty="0"/>
        </a:p>
      </dsp:txBody>
      <dsp:txXfrm>
        <a:off x="2821" y="1715543"/>
        <a:ext cx="2750825" cy="3073885"/>
      </dsp:txXfrm>
    </dsp:sp>
    <dsp:sp modelId="{48551922-00CC-45D0-8437-4E0E52294CC8}">
      <dsp:nvSpPr>
        <dsp:cNvPr id="0" name=""/>
        <dsp:cNvSpPr/>
      </dsp:nvSpPr>
      <dsp:spPr>
        <a:xfrm>
          <a:off x="3138761" y="1047346"/>
          <a:ext cx="2750825" cy="668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Дети большой подвижности</a:t>
          </a:r>
          <a:endParaRPr lang="ru-RU" sz="1900" kern="1200" dirty="0"/>
        </a:p>
      </dsp:txBody>
      <dsp:txXfrm>
        <a:off x="3138761" y="1047346"/>
        <a:ext cx="2750825" cy="668197"/>
      </dsp:txXfrm>
    </dsp:sp>
    <dsp:sp modelId="{D5FAE50C-3A16-49AE-BE6C-8ABF5C1DAEE5}">
      <dsp:nvSpPr>
        <dsp:cNvPr id="0" name=""/>
        <dsp:cNvSpPr/>
      </dsp:nvSpPr>
      <dsp:spPr>
        <a:xfrm>
          <a:off x="3138761" y="1715543"/>
          <a:ext cx="2750825" cy="307388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состав движений, который требует сосредоточенности внимания, сдержанности, точности</a:t>
          </a:r>
          <a:endParaRPr lang="ru-RU" sz="1900" kern="1200" dirty="0"/>
        </a:p>
      </dsp:txBody>
      <dsp:txXfrm>
        <a:off x="3138761" y="1715543"/>
        <a:ext cx="2750825" cy="3073885"/>
      </dsp:txXfrm>
    </dsp:sp>
    <dsp:sp modelId="{16A8B0E6-4CA3-4415-9B0A-2F69A5F0648B}">
      <dsp:nvSpPr>
        <dsp:cNvPr id="0" name=""/>
        <dsp:cNvSpPr/>
      </dsp:nvSpPr>
      <dsp:spPr>
        <a:xfrm>
          <a:off x="6274702" y="1047346"/>
          <a:ext cx="2750825" cy="6681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Дети малой подвижности</a:t>
          </a:r>
          <a:endParaRPr lang="ru-RU" sz="1900" kern="1200" dirty="0"/>
        </a:p>
      </dsp:txBody>
      <dsp:txXfrm>
        <a:off x="6274702" y="1047346"/>
        <a:ext cx="2750825" cy="668197"/>
      </dsp:txXfrm>
    </dsp:sp>
    <dsp:sp modelId="{2C60E114-6F19-4355-9CDF-8A02C5058254}">
      <dsp:nvSpPr>
        <dsp:cNvPr id="0" name=""/>
        <dsp:cNvSpPr/>
      </dsp:nvSpPr>
      <dsp:spPr>
        <a:xfrm>
          <a:off x="6274702" y="1715543"/>
          <a:ext cx="2750825" cy="307388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особое внимание уделяется развитию всех основных движений, особенно интенсивных (бег, прыжки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активная двигательная деятельность на протяжении всего дня</a:t>
          </a:r>
          <a:endParaRPr lang="ru-RU" sz="1900" kern="1200" dirty="0"/>
        </a:p>
      </dsp:txBody>
      <dsp:txXfrm>
        <a:off x="6274702" y="1715543"/>
        <a:ext cx="2750825" cy="30738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Заполнитель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образ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35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образ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393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образ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214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49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0710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962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 smtClean="0"/>
              <a:t>01.09.2016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195" y="496109"/>
            <a:ext cx="11537005" cy="2130357"/>
          </a:xfrm>
        </p:spPr>
        <p:txBody>
          <a:bodyPr rtlCol="0">
            <a:normAutofit/>
          </a:bodyPr>
          <a:lstStyle/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Внедряем ФГОС ДО. 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область 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Физическое развитие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»»</a:t>
            </a:r>
            <a:endParaRPr lang="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4000" y="3050438"/>
            <a:ext cx="7091361" cy="1793936"/>
          </a:xfrm>
        </p:spPr>
        <p:txBody>
          <a:bodyPr rtlCol="0">
            <a:normAutofit fontScale="70000" lnSpcReduction="20000"/>
          </a:bodyPr>
          <a:lstStyle/>
          <a:p>
            <a:r>
              <a:rPr lang="ru-RU" sz="4000" b="1" dirty="0" smtClean="0"/>
              <a:t>Консультация </a:t>
            </a:r>
            <a:r>
              <a:rPr lang="ru-RU" sz="4000" b="1" dirty="0"/>
              <a:t>для </a:t>
            </a:r>
            <a:r>
              <a:rPr lang="ru-RU" sz="4000" b="1" dirty="0" smtClean="0"/>
              <a:t>воспитателей</a:t>
            </a:r>
          </a:p>
          <a:p>
            <a:endParaRPr lang="ru-RU" sz="2800" b="1" dirty="0"/>
          </a:p>
          <a:p>
            <a:endParaRPr lang="ru-RU" sz="2800" b="1" dirty="0" smtClean="0"/>
          </a:p>
          <a:p>
            <a:pPr>
              <a:lnSpc>
                <a:spcPct val="120000"/>
              </a:lnSpc>
            </a:pPr>
            <a:r>
              <a:rPr lang="ru-RU" sz="2800" i="1" dirty="0" smtClean="0">
                <a:solidFill>
                  <a:schemeClr val="tx2"/>
                </a:solidFill>
                <a:latin typeface="Book Antiqua" panose="02040602050305030304" pitchFamily="18" charset="0"/>
              </a:rPr>
              <a:t>Подготовила:</a:t>
            </a:r>
          </a:p>
          <a:p>
            <a:pPr>
              <a:lnSpc>
                <a:spcPct val="120000"/>
              </a:lnSpc>
            </a:pPr>
            <a:r>
              <a:rPr lang="ru-RU" sz="2800" i="1" dirty="0" smtClean="0">
                <a:solidFill>
                  <a:schemeClr val="tx2"/>
                </a:solidFill>
                <a:latin typeface="Book Antiqua" panose="02040602050305030304" pitchFamily="18" charset="0"/>
              </a:rPr>
              <a:t>Бугрова Наталья Александровна</a:t>
            </a:r>
          </a:p>
          <a:p>
            <a:pPr>
              <a:lnSpc>
                <a:spcPct val="120000"/>
              </a:lnSpc>
            </a:pPr>
            <a:r>
              <a:rPr lang="ru-RU" sz="2800" i="1" dirty="0" smtClean="0">
                <a:solidFill>
                  <a:schemeClr val="tx2"/>
                </a:solidFill>
                <a:latin typeface="Book Antiqua" panose="02040602050305030304" pitchFamily="18" charset="0"/>
              </a:rPr>
              <a:t>Старший воспитатель </a:t>
            </a:r>
            <a:endParaRPr lang="ru" sz="2800" i="1" dirty="0">
              <a:solidFill>
                <a:schemeClr val="tx2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16084517"/>
              </p:ext>
            </p:extLst>
          </p:nvPr>
        </p:nvGraphicFramePr>
        <p:xfrm>
          <a:off x="1050587" y="1001768"/>
          <a:ext cx="1063723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527242" y="0"/>
            <a:ext cx="10063299" cy="967900"/>
          </a:xfrm>
        </p:spPr>
        <p:txBody>
          <a:bodyPr rtlCol="0">
            <a:normAutofit/>
          </a:bodyPr>
          <a:lstStyle/>
          <a:p>
            <a:r>
              <a:rPr lang="ru-RU" sz="4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двигательной активности</a:t>
            </a:r>
            <a:endParaRPr lang="ru" sz="4400" dirty="0"/>
          </a:p>
        </p:txBody>
      </p:sp>
    </p:spTree>
    <p:extLst>
      <p:ext uri="{BB962C8B-B14F-4D97-AF65-F5344CB8AC3E}">
        <p14:creationId xmlns:p14="http://schemas.microsoft.com/office/powerpoint/2010/main" val="216885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7004" y="214009"/>
            <a:ext cx="9372600" cy="746458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</a:t>
            </a:r>
            <a:r>
              <a:rPr lang="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тапы планирования двигательной активности</a:t>
            </a:r>
            <a:endParaRPr lang="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63957517"/>
              </p:ext>
            </p:extLst>
          </p:nvPr>
        </p:nvGraphicFramePr>
        <p:xfrm>
          <a:off x="1245140" y="846306"/>
          <a:ext cx="9664464" cy="4868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2010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96900737"/>
              </p:ext>
            </p:extLst>
          </p:nvPr>
        </p:nvGraphicFramePr>
        <p:xfrm>
          <a:off x="1253786" y="243192"/>
          <a:ext cx="9028349" cy="5836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96471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09"/>
          <a:stretch/>
        </p:blipFill>
        <p:spPr>
          <a:xfrm>
            <a:off x="6435885" y="2595848"/>
            <a:ext cx="5756115" cy="41520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27" y="39283"/>
            <a:ext cx="6528481" cy="46326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088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724" y="90792"/>
            <a:ext cx="11391089" cy="1200416"/>
          </a:xfrm>
        </p:spPr>
        <p:txBody>
          <a:bodyPr rtlCol="0"/>
          <a:lstStyle/>
          <a:p>
            <a:r>
              <a:rPr lang="ru-RU" b="1" dirty="0"/>
              <a:t>З</a:t>
            </a:r>
            <a:r>
              <a:rPr lang="ru-RU" b="1" dirty="0" smtClean="0"/>
              <a:t>адачи </a:t>
            </a:r>
            <a:r>
              <a:rPr lang="ru-RU" b="1" dirty="0"/>
              <a:t>образовательной области 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i="1" dirty="0" smtClean="0"/>
              <a:t>«</a:t>
            </a:r>
            <a:r>
              <a:rPr lang="ru-RU" b="1" i="1" dirty="0"/>
              <a:t>Физическое развитие</a:t>
            </a:r>
            <a:r>
              <a:rPr lang="ru-RU" i="1" dirty="0" smtClean="0"/>
              <a:t>» (в соответствии с ФГОС):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8213" y="1291208"/>
            <a:ext cx="9372600" cy="4547681"/>
          </a:xfrm>
        </p:spPr>
        <p:txBody>
          <a:bodyPr rtlCol="0">
            <a:noAutofit/>
          </a:bodyPr>
          <a:lstStyle/>
          <a:p>
            <a:r>
              <a:rPr lang="ru-RU" sz="2400" i="1" dirty="0" smtClean="0"/>
              <a:t>приобретение </a:t>
            </a:r>
            <a:r>
              <a:rPr lang="ru-RU" sz="2400" i="1" dirty="0"/>
              <a:t>опыта в двигательной деятельности детей</a:t>
            </a:r>
            <a:r>
              <a:rPr lang="ru-RU" sz="2400" dirty="0"/>
              <a:t>, в том числе связанной с выполнением упражнений, направленных на </a:t>
            </a:r>
            <a:r>
              <a:rPr lang="ru-RU" sz="2400" b="1" dirty="0"/>
              <a:t>развитие таких физических качеств</a:t>
            </a:r>
            <a:r>
              <a:rPr lang="ru-RU" sz="2400" dirty="0"/>
              <a:t>, как координация и гибкость;</a:t>
            </a:r>
          </a:p>
          <a:p>
            <a:r>
              <a:rPr lang="ru-RU" sz="2400" dirty="0" smtClean="0"/>
              <a:t>формирование </a:t>
            </a:r>
            <a:r>
              <a:rPr lang="ru-RU" sz="2400" dirty="0"/>
              <a:t>начальных представлений о некоторых видах спорта,</a:t>
            </a:r>
          </a:p>
          <a:p>
            <a:r>
              <a:rPr lang="ru-RU" sz="2400" dirty="0" smtClean="0"/>
              <a:t>овладение </a:t>
            </a:r>
            <a:r>
              <a:rPr lang="ru-RU" sz="2400" dirty="0"/>
              <a:t>подвижными играми с правилами;</a:t>
            </a:r>
          </a:p>
          <a:p>
            <a:r>
              <a:rPr lang="ru-RU" sz="2400" dirty="0" smtClean="0"/>
              <a:t>становление </a:t>
            </a:r>
            <a:r>
              <a:rPr lang="ru-RU" sz="2400" dirty="0"/>
              <a:t>целенаправленности и </a:t>
            </a:r>
            <a:r>
              <a:rPr lang="ru-RU" sz="2400" dirty="0" err="1"/>
              <a:t>саморегуляции</a:t>
            </a:r>
            <a:r>
              <a:rPr lang="ru-RU" sz="2400" dirty="0"/>
              <a:t> в двигательной сфере;</a:t>
            </a:r>
          </a:p>
          <a:p>
            <a:r>
              <a:rPr lang="ru-RU" sz="2400" dirty="0" smtClean="0"/>
              <a:t>становление </a:t>
            </a:r>
            <a:r>
              <a:rPr lang="ru-RU" sz="2400" dirty="0"/>
              <a:t>ценностей здорового </a:t>
            </a:r>
            <a:r>
              <a:rPr lang="ru-RU" sz="2400" b="1" dirty="0"/>
              <a:t>образа жизни</a:t>
            </a:r>
            <a:r>
              <a:rPr lang="ru-RU" sz="2400" dirty="0"/>
              <a:t>, овладение его элементарными нормами и правилами (в питании, двигательном режиме, закаливании, при формировании полезных привычек и др.).</a:t>
            </a:r>
          </a:p>
        </p:txBody>
      </p:sp>
    </p:spTree>
    <p:extLst>
      <p:ext uri="{BB962C8B-B14F-4D97-AF65-F5344CB8AC3E}">
        <p14:creationId xmlns:p14="http://schemas.microsoft.com/office/powerpoint/2010/main" val="20839288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7790497"/>
              </p:ext>
            </p:extLst>
          </p:nvPr>
        </p:nvGraphicFramePr>
        <p:xfrm>
          <a:off x="1011678" y="282102"/>
          <a:ext cx="10569136" cy="5556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4434718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7783" y="167973"/>
            <a:ext cx="9255833" cy="727004"/>
          </a:xfrm>
        </p:spPr>
        <p:txBody>
          <a:bodyPr rtlCol="0">
            <a:normAutofit fontScale="90000"/>
          </a:bodyPr>
          <a:lstStyle/>
          <a:p>
            <a:r>
              <a:rPr lang="ru-RU" dirty="0"/>
              <a:t>З</a:t>
            </a:r>
            <a:r>
              <a:rPr lang="ru-RU" dirty="0" smtClean="0"/>
              <a:t>адачи </a:t>
            </a:r>
            <a:r>
              <a:rPr lang="ru-RU" dirty="0"/>
              <a:t>в содержании </a:t>
            </a:r>
            <a:r>
              <a:rPr lang="ru-RU" b="1" dirty="0"/>
              <a:t>физического развития</a:t>
            </a:r>
            <a:endParaRPr lang="en-US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615107542"/>
              </p:ext>
            </p:extLst>
          </p:nvPr>
        </p:nvGraphicFramePr>
        <p:xfrm>
          <a:off x="2177914" y="98231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22806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80255039"/>
              </p:ext>
            </p:extLst>
          </p:nvPr>
        </p:nvGraphicFramePr>
        <p:xfrm>
          <a:off x="1780162" y="184826"/>
          <a:ext cx="7607029" cy="6439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6616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438116182"/>
              </p:ext>
            </p:extLst>
          </p:nvPr>
        </p:nvGraphicFramePr>
        <p:xfrm>
          <a:off x="2217940" y="301557"/>
          <a:ext cx="8142018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 flipV="1">
            <a:off x="5963055" y="4270443"/>
            <a:ext cx="2782111" cy="97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745166" y="4280170"/>
            <a:ext cx="0" cy="1750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81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32195155"/>
              </p:ext>
            </p:extLst>
          </p:nvPr>
        </p:nvGraphicFramePr>
        <p:xfrm>
          <a:off x="1624519" y="184826"/>
          <a:ext cx="8793803" cy="64397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1320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7047" y="304800"/>
            <a:ext cx="10403766" cy="823609"/>
          </a:xfrm>
        </p:spPr>
        <p:txBody>
          <a:bodyPr rtlCol="0"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дошкольного физкультурного воспитания </a:t>
            </a:r>
            <a:endParaRPr lang="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272088172"/>
              </p:ext>
            </p:extLst>
          </p:nvPr>
        </p:nvGraphicFramePr>
        <p:xfrm>
          <a:off x="525294" y="418290"/>
          <a:ext cx="11342451" cy="6177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625061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0946" y="1864081"/>
            <a:ext cx="10063299" cy="2436777"/>
          </a:xfrm>
        </p:spPr>
        <p:txBody>
          <a:bodyPr rtlCol="0">
            <a:normAutofit fontScale="90000"/>
          </a:bodyPr>
          <a:lstStyle/>
          <a:p>
            <a:r>
              <a:rPr lang="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Двигательная активность-</a:t>
            </a:r>
            <a:r>
              <a:rPr lang="ru" dirty="0" smtClean="0"/>
              <a:t/>
            </a:r>
            <a:br>
              <a:rPr lang="ru" dirty="0" smtClean="0"/>
            </a:br>
            <a:r>
              <a:rPr lang="ru-RU" dirty="0" smtClean="0"/>
              <a:t>суммарное </a:t>
            </a:r>
            <a:r>
              <a:rPr lang="ru-RU" dirty="0"/>
              <a:t>количество двигательных действий, выполняемых человеком в процессе повседневной деятельности</a:t>
            </a: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42745684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грающие дети 16 х 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3461883.potx" id="{18737D51-7733-4200-B5C9-BF22CA2CE631}" vid="{40CEFE45-12FF-4454-86EB-59F04C858872}"/>
    </a:ext>
  </a:extLst>
</a:theme>
</file>

<file path=ppt/theme/theme2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Макет учебной презентации с играющимися детьми (рисованные картинки, широкоэкранный формат)</Template>
  <TotalTime>177</TotalTime>
  <Words>341</Words>
  <Application>Microsoft Office PowerPoint</Application>
  <PresentationFormat>Широкоэкранный</PresentationFormat>
  <Paragraphs>98</Paragraphs>
  <Slides>13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Book Antiqua</vt:lpstr>
      <vt:lpstr>Euphemia</vt:lpstr>
      <vt:lpstr>Wingdings</vt:lpstr>
      <vt:lpstr>Играющие дети 16 х 9</vt:lpstr>
      <vt:lpstr>«Внедряем ФГОС ДО.  Образовательная область «Физическое развитие»»</vt:lpstr>
      <vt:lpstr>Задачи образовательной области  «Физическое развитие» (в соответствии с ФГОС):</vt:lpstr>
      <vt:lpstr>Презентация PowerPoint</vt:lpstr>
      <vt:lpstr>Задачи в содержании физического развития</vt:lpstr>
      <vt:lpstr>Презентация PowerPoint</vt:lpstr>
      <vt:lpstr>Презентация PowerPoint</vt:lpstr>
      <vt:lpstr>Презентация PowerPoint</vt:lpstr>
      <vt:lpstr>Результат дошкольного физкультурного воспитания </vt:lpstr>
      <vt:lpstr>Двигательная активность- суммарное количество двигательных действий, выполняемых человеком в процессе повседневной деятельности</vt:lpstr>
      <vt:lpstr>Виды двигательной активности</vt:lpstr>
      <vt:lpstr>Этапы планирования двигательной активности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«Внедряем ФГОС ДО. Образовательная область «Физическое развитие»»</dc:title>
  <dc:creator>Пользователь Windows</dc:creator>
  <cp:lastModifiedBy>Пользователь Windows</cp:lastModifiedBy>
  <cp:revision>34</cp:revision>
  <dcterms:created xsi:type="dcterms:W3CDTF">2018-10-10T13:36:12Z</dcterms:created>
  <dcterms:modified xsi:type="dcterms:W3CDTF">2018-10-11T05:45:18Z</dcterms:modified>
</cp:coreProperties>
</file>