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4A"/>
    <a:srgbClr val="2EB02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floor>
      <c:spPr>
        <a:ln>
          <a:noFill/>
        </a:ln>
      </c:spPr>
    </c:floor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prstClr val="black">
                <a:lumMod val="85000"/>
                <a:lumOff val="15000"/>
                <a:alpha val="50000"/>
              </a:prstClr>
            </a:solidFill>
          </c:spPr>
          <c:cat>
            <c:strRef>
              <c:f>Лист1!$A$2:$A$3</c:f>
              <c:strCache>
                <c:ptCount val="2"/>
                <c:pt idx="0">
                  <c:v>коронавирус существует</c:v>
                </c:pt>
                <c:pt idx="1">
                  <c:v>коронавирус не существует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shape val="cylinder"/>
        <c:axId val="69177344"/>
        <c:axId val="78445568"/>
        <c:axId val="0"/>
      </c:bar3DChart>
      <c:catAx>
        <c:axId val="69177344"/>
        <c:scaling>
          <c:orientation val="minMax"/>
        </c:scaling>
        <c:axPos val="b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78445568"/>
        <c:crosses val="autoZero"/>
        <c:auto val="1"/>
        <c:lblAlgn val="ctr"/>
        <c:lblOffset val="100"/>
      </c:catAx>
      <c:valAx>
        <c:axId val="7844556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691773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9F9BFA-2EA4-4763-BE20-709C1FF598DD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77DF51-5519-401E-B20D-21B57BB680E2}">
      <dgm:prSet phldrT="[Текст]"/>
      <dgm:spPr>
        <a:solidFill>
          <a:schemeClr val="tx1">
            <a:lumMod val="85000"/>
            <a:lumOff val="15000"/>
            <a:alpha val="44000"/>
          </a:schemeClr>
        </a:solidFill>
      </dgm:spPr>
      <dgm:t>
        <a:bodyPr/>
        <a:lstStyle/>
        <a:p>
          <a:endParaRPr lang="ru-RU" dirty="0"/>
        </a:p>
      </dgm:t>
    </dgm:pt>
    <dgm:pt modelId="{1E9D62F9-06FB-4A1A-BBD0-814103F47C97}" type="parTrans" cxnId="{60F85C73-FCD9-403C-86B4-304C662CCADC}">
      <dgm:prSet/>
      <dgm:spPr/>
      <dgm:t>
        <a:bodyPr/>
        <a:lstStyle/>
        <a:p>
          <a:endParaRPr lang="ru-RU"/>
        </a:p>
      </dgm:t>
    </dgm:pt>
    <dgm:pt modelId="{862EF2FA-90EE-4CC6-BB04-3D5387770260}" type="sibTrans" cxnId="{60F85C73-FCD9-403C-86B4-304C662CCADC}">
      <dgm:prSet/>
      <dgm:spPr/>
      <dgm:t>
        <a:bodyPr/>
        <a:lstStyle/>
        <a:p>
          <a:endParaRPr lang="ru-RU"/>
        </a:p>
      </dgm:t>
    </dgm:pt>
    <dgm:pt modelId="{56F0981D-6BFF-4DC2-9D8E-33E825C9566C}">
      <dgm:prSet phldrT="[Текст]"/>
      <dgm:spPr>
        <a:solidFill>
          <a:schemeClr val="tx1">
            <a:lumMod val="85000"/>
            <a:lumOff val="15000"/>
            <a:alpha val="2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Выявить основные проблемы активного роста пандемии.</a:t>
          </a:r>
          <a:endParaRPr lang="ru-RU" dirty="0">
            <a:solidFill>
              <a:schemeClr val="bg1"/>
            </a:solidFill>
          </a:endParaRPr>
        </a:p>
      </dgm:t>
    </dgm:pt>
    <dgm:pt modelId="{F3C27B90-2CBE-4E9F-A891-A4A35D2250F0}" type="parTrans" cxnId="{3F428CE9-5506-4A1D-8890-D94FE0D141A4}">
      <dgm:prSet/>
      <dgm:spPr/>
      <dgm:t>
        <a:bodyPr/>
        <a:lstStyle/>
        <a:p>
          <a:endParaRPr lang="ru-RU"/>
        </a:p>
      </dgm:t>
    </dgm:pt>
    <dgm:pt modelId="{9681FB42-6464-49C3-A9A9-8F1E3EAB146B}" type="sibTrans" cxnId="{3F428CE9-5506-4A1D-8890-D94FE0D141A4}">
      <dgm:prSet/>
      <dgm:spPr/>
      <dgm:t>
        <a:bodyPr/>
        <a:lstStyle/>
        <a:p>
          <a:endParaRPr lang="ru-RU"/>
        </a:p>
      </dgm:t>
    </dgm:pt>
    <dgm:pt modelId="{3CBE8DBB-2EC8-4ABD-941E-843C321C512E}">
      <dgm:prSet phldrT="[Текст]"/>
      <dgm:spPr>
        <a:solidFill>
          <a:schemeClr val="tx1">
            <a:lumMod val="85000"/>
            <a:lumOff val="15000"/>
            <a:alpha val="44000"/>
          </a:schemeClr>
        </a:solidFill>
      </dgm:spPr>
      <dgm:t>
        <a:bodyPr/>
        <a:lstStyle/>
        <a:p>
          <a:r>
            <a:rPr lang="ru-RU" dirty="0" smtClean="0"/>
            <a:t>2.</a:t>
          </a:r>
          <a:endParaRPr lang="ru-RU" dirty="0"/>
        </a:p>
      </dgm:t>
    </dgm:pt>
    <dgm:pt modelId="{EFE61F15-2AC6-45F1-824E-79D7D6E86A1F}" type="parTrans" cxnId="{BCEE8747-BF0D-4F22-B536-3C2DFC8DD023}">
      <dgm:prSet/>
      <dgm:spPr/>
      <dgm:t>
        <a:bodyPr/>
        <a:lstStyle/>
        <a:p>
          <a:endParaRPr lang="ru-RU"/>
        </a:p>
      </dgm:t>
    </dgm:pt>
    <dgm:pt modelId="{37C5B760-0D84-4529-BB37-4F4BC5E88E40}" type="sibTrans" cxnId="{BCEE8747-BF0D-4F22-B536-3C2DFC8DD023}">
      <dgm:prSet/>
      <dgm:spPr/>
      <dgm:t>
        <a:bodyPr/>
        <a:lstStyle/>
        <a:p>
          <a:endParaRPr lang="ru-RU"/>
        </a:p>
      </dgm:t>
    </dgm:pt>
    <dgm:pt modelId="{626782EB-F3B0-4435-9927-FC4E20D239B7}">
      <dgm:prSet phldrT="[Текст]"/>
      <dgm:spPr>
        <a:solidFill>
          <a:schemeClr val="tx1">
            <a:lumMod val="85000"/>
            <a:lumOff val="15000"/>
            <a:alpha val="2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Найти способы устранения и разрешения этих проблем.</a:t>
          </a:r>
          <a:endParaRPr lang="ru-RU" dirty="0">
            <a:solidFill>
              <a:schemeClr val="bg1"/>
            </a:solidFill>
          </a:endParaRPr>
        </a:p>
      </dgm:t>
    </dgm:pt>
    <dgm:pt modelId="{F6939960-5AE8-4728-BB0E-07BF261059BF}" type="parTrans" cxnId="{872BF253-6EAF-47B6-91AE-888FDEF445B2}">
      <dgm:prSet/>
      <dgm:spPr/>
      <dgm:t>
        <a:bodyPr/>
        <a:lstStyle/>
        <a:p>
          <a:endParaRPr lang="ru-RU"/>
        </a:p>
      </dgm:t>
    </dgm:pt>
    <dgm:pt modelId="{2BA1738B-0B6B-4EEA-A22D-2A70B830C936}" type="sibTrans" cxnId="{872BF253-6EAF-47B6-91AE-888FDEF445B2}">
      <dgm:prSet/>
      <dgm:spPr/>
      <dgm:t>
        <a:bodyPr/>
        <a:lstStyle/>
        <a:p>
          <a:endParaRPr lang="ru-RU"/>
        </a:p>
      </dgm:t>
    </dgm:pt>
    <dgm:pt modelId="{E4F2844A-F157-4F7E-93DD-625D6BB11733}">
      <dgm:prSet phldrT="[Текст]"/>
      <dgm:spPr>
        <a:solidFill>
          <a:schemeClr val="tx1">
            <a:lumMod val="85000"/>
            <a:lumOff val="15000"/>
            <a:alpha val="44000"/>
          </a:schemeClr>
        </a:solidFill>
      </dgm:spPr>
      <dgm:t>
        <a:bodyPr/>
        <a:lstStyle/>
        <a:p>
          <a:r>
            <a:rPr lang="ru-RU" dirty="0" smtClean="0"/>
            <a:t>3.</a:t>
          </a:r>
          <a:endParaRPr lang="ru-RU" dirty="0"/>
        </a:p>
      </dgm:t>
    </dgm:pt>
    <dgm:pt modelId="{F560CDA5-5623-43C5-863B-CFF99FC2188A}" type="parTrans" cxnId="{6C083917-B360-4929-A2A2-97518261347B}">
      <dgm:prSet/>
      <dgm:spPr/>
      <dgm:t>
        <a:bodyPr/>
        <a:lstStyle/>
        <a:p>
          <a:endParaRPr lang="ru-RU"/>
        </a:p>
      </dgm:t>
    </dgm:pt>
    <dgm:pt modelId="{2C958086-1991-4318-8DF6-9C976C39783E}" type="sibTrans" cxnId="{6C083917-B360-4929-A2A2-97518261347B}">
      <dgm:prSet/>
      <dgm:spPr/>
      <dgm:t>
        <a:bodyPr/>
        <a:lstStyle/>
        <a:p>
          <a:endParaRPr lang="ru-RU"/>
        </a:p>
      </dgm:t>
    </dgm:pt>
    <dgm:pt modelId="{BEEE615D-1F88-4601-A485-E117D824EEED}">
      <dgm:prSet phldrT="[Текст]"/>
      <dgm:spPr>
        <a:solidFill>
          <a:schemeClr val="tx1">
            <a:lumMod val="85000"/>
            <a:lumOff val="15000"/>
            <a:alpha val="20000"/>
          </a:schemeClr>
        </a:solidFill>
        <a:ln>
          <a:solidFill>
            <a:schemeClr val="bg1">
              <a:alpha val="90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Выявить пути осведомления студентов достоверной информацией.</a:t>
          </a:r>
          <a:endParaRPr lang="ru-RU" dirty="0">
            <a:solidFill>
              <a:schemeClr val="bg1"/>
            </a:solidFill>
          </a:endParaRPr>
        </a:p>
      </dgm:t>
    </dgm:pt>
    <dgm:pt modelId="{EDDBEDB4-F286-45E0-A4DC-4C9679414519}" type="parTrans" cxnId="{43BDEBDF-2E2D-43D1-A07F-6F727F7A8041}">
      <dgm:prSet/>
      <dgm:spPr/>
      <dgm:t>
        <a:bodyPr/>
        <a:lstStyle/>
        <a:p>
          <a:endParaRPr lang="ru-RU"/>
        </a:p>
      </dgm:t>
    </dgm:pt>
    <dgm:pt modelId="{FAA327E0-E6DF-4AFB-B500-A6C4AA802398}" type="sibTrans" cxnId="{43BDEBDF-2E2D-43D1-A07F-6F727F7A8041}">
      <dgm:prSet/>
      <dgm:spPr/>
      <dgm:t>
        <a:bodyPr/>
        <a:lstStyle/>
        <a:p>
          <a:endParaRPr lang="ru-RU"/>
        </a:p>
      </dgm:t>
    </dgm:pt>
    <dgm:pt modelId="{C561200C-D0C9-41B4-BBD3-A4DCA4B21ACC}" type="pres">
      <dgm:prSet presAssocID="{129F9BFA-2EA4-4763-BE20-709C1FF598DD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BEB748C-1B21-4550-BDC3-F8D261966440}" type="pres">
      <dgm:prSet presAssocID="{3D77DF51-5519-401E-B20D-21B57BB680E2}" presName="horFlow" presStyleCnt="0"/>
      <dgm:spPr/>
    </dgm:pt>
    <dgm:pt modelId="{26308B01-1BE5-4009-89CC-1481A9C07BDF}" type="pres">
      <dgm:prSet presAssocID="{3D77DF51-5519-401E-B20D-21B57BB680E2}" presName="bigChev" presStyleLbl="node1" presStyleIdx="0" presStyleCnt="3"/>
      <dgm:spPr/>
      <dgm:t>
        <a:bodyPr/>
        <a:lstStyle/>
        <a:p>
          <a:endParaRPr lang="ru-RU"/>
        </a:p>
      </dgm:t>
    </dgm:pt>
    <dgm:pt modelId="{5F97D2B2-587C-4F79-A8D3-131CC81A0C86}" type="pres">
      <dgm:prSet presAssocID="{F3C27B90-2CBE-4E9F-A891-A4A35D2250F0}" presName="parTrans" presStyleCnt="0"/>
      <dgm:spPr/>
    </dgm:pt>
    <dgm:pt modelId="{7C095CFA-26BD-4B08-8389-3F7759CE6DFC}" type="pres">
      <dgm:prSet presAssocID="{56F0981D-6BFF-4DC2-9D8E-33E825C9566C}" presName="node" presStyleLbl="alignAccFollowNode1" presStyleIdx="0" presStyleCnt="3" custScaleX="1848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B4C784-557C-4E1D-9C0F-087C6D133D7F}" type="pres">
      <dgm:prSet presAssocID="{3D77DF51-5519-401E-B20D-21B57BB680E2}" presName="vSp" presStyleCnt="0"/>
      <dgm:spPr/>
    </dgm:pt>
    <dgm:pt modelId="{758D7859-1DFC-45D8-BEF3-553A2F1D50E3}" type="pres">
      <dgm:prSet presAssocID="{3CBE8DBB-2EC8-4ABD-941E-843C321C512E}" presName="horFlow" presStyleCnt="0"/>
      <dgm:spPr/>
    </dgm:pt>
    <dgm:pt modelId="{0177A55E-1C4E-48B0-BC8A-37374EB7B7A1}" type="pres">
      <dgm:prSet presAssocID="{3CBE8DBB-2EC8-4ABD-941E-843C321C512E}" presName="bigChev" presStyleLbl="node1" presStyleIdx="1" presStyleCnt="3"/>
      <dgm:spPr/>
      <dgm:t>
        <a:bodyPr/>
        <a:lstStyle/>
        <a:p>
          <a:endParaRPr lang="ru-RU"/>
        </a:p>
      </dgm:t>
    </dgm:pt>
    <dgm:pt modelId="{5344D128-4F4C-463A-982C-44C283E2ED7B}" type="pres">
      <dgm:prSet presAssocID="{F6939960-5AE8-4728-BB0E-07BF261059BF}" presName="parTrans" presStyleCnt="0"/>
      <dgm:spPr/>
    </dgm:pt>
    <dgm:pt modelId="{219B2212-2B6F-42D8-A7B2-463F4B61B315}" type="pres">
      <dgm:prSet presAssocID="{626782EB-F3B0-4435-9927-FC4E20D239B7}" presName="node" presStyleLbl="alignAccFollowNode1" presStyleIdx="1" presStyleCnt="3" custScaleX="1860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D77957-F845-4C3B-8F52-9B29B0BF3711}" type="pres">
      <dgm:prSet presAssocID="{3CBE8DBB-2EC8-4ABD-941E-843C321C512E}" presName="vSp" presStyleCnt="0"/>
      <dgm:spPr/>
    </dgm:pt>
    <dgm:pt modelId="{4D9A9AFE-A277-42ED-A786-565359A82E49}" type="pres">
      <dgm:prSet presAssocID="{E4F2844A-F157-4F7E-93DD-625D6BB11733}" presName="horFlow" presStyleCnt="0"/>
      <dgm:spPr/>
    </dgm:pt>
    <dgm:pt modelId="{C1C1CC7E-AB05-485D-8CEA-83418F68864E}" type="pres">
      <dgm:prSet presAssocID="{E4F2844A-F157-4F7E-93DD-625D6BB11733}" presName="bigChev" presStyleLbl="node1" presStyleIdx="2" presStyleCnt="3"/>
      <dgm:spPr/>
      <dgm:t>
        <a:bodyPr/>
        <a:lstStyle/>
        <a:p>
          <a:endParaRPr lang="ru-RU"/>
        </a:p>
      </dgm:t>
    </dgm:pt>
    <dgm:pt modelId="{2388C524-E2FC-4860-BE01-92637C53E8AB}" type="pres">
      <dgm:prSet presAssocID="{EDDBEDB4-F286-45E0-A4DC-4C9679414519}" presName="parTrans" presStyleCnt="0"/>
      <dgm:spPr/>
    </dgm:pt>
    <dgm:pt modelId="{F23351B4-148B-4A05-A3CF-8CC0C79C86EE}" type="pres">
      <dgm:prSet presAssocID="{BEEE615D-1F88-4601-A485-E117D824EEED}" presName="node" presStyleLbl="alignAccFollowNode1" presStyleIdx="2" presStyleCnt="3" custScaleX="1870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2501BA-1F70-4C49-89A9-28A64A0060B6}" type="presOf" srcId="{56F0981D-6BFF-4DC2-9D8E-33E825C9566C}" destId="{7C095CFA-26BD-4B08-8389-3F7759CE6DFC}" srcOrd="0" destOrd="0" presId="urn:microsoft.com/office/officeart/2005/8/layout/lProcess3"/>
    <dgm:cxn modelId="{829F38CF-F5DA-4F53-9DC0-F2E764530D04}" type="presOf" srcId="{626782EB-F3B0-4435-9927-FC4E20D239B7}" destId="{219B2212-2B6F-42D8-A7B2-463F4B61B315}" srcOrd="0" destOrd="0" presId="urn:microsoft.com/office/officeart/2005/8/layout/lProcess3"/>
    <dgm:cxn modelId="{3F428CE9-5506-4A1D-8890-D94FE0D141A4}" srcId="{3D77DF51-5519-401E-B20D-21B57BB680E2}" destId="{56F0981D-6BFF-4DC2-9D8E-33E825C9566C}" srcOrd="0" destOrd="0" parTransId="{F3C27B90-2CBE-4E9F-A891-A4A35D2250F0}" sibTransId="{9681FB42-6464-49C3-A9A9-8F1E3EAB146B}"/>
    <dgm:cxn modelId="{C69E9EC1-74B6-4AFC-B598-03FD18AC5F90}" type="presOf" srcId="{BEEE615D-1F88-4601-A485-E117D824EEED}" destId="{F23351B4-148B-4A05-A3CF-8CC0C79C86EE}" srcOrd="0" destOrd="0" presId="urn:microsoft.com/office/officeart/2005/8/layout/lProcess3"/>
    <dgm:cxn modelId="{6C083917-B360-4929-A2A2-97518261347B}" srcId="{129F9BFA-2EA4-4763-BE20-709C1FF598DD}" destId="{E4F2844A-F157-4F7E-93DD-625D6BB11733}" srcOrd="2" destOrd="0" parTransId="{F560CDA5-5623-43C5-863B-CFF99FC2188A}" sibTransId="{2C958086-1991-4318-8DF6-9C976C39783E}"/>
    <dgm:cxn modelId="{83322ED0-25A3-495E-B7B2-4D6668B83884}" type="presOf" srcId="{3CBE8DBB-2EC8-4ABD-941E-843C321C512E}" destId="{0177A55E-1C4E-48B0-BC8A-37374EB7B7A1}" srcOrd="0" destOrd="0" presId="urn:microsoft.com/office/officeart/2005/8/layout/lProcess3"/>
    <dgm:cxn modelId="{872BF253-6EAF-47B6-91AE-888FDEF445B2}" srcId="{3CBE8DBB-2EC8-4ABD-941E-843C321C512E}" destId="{626782EB-F3B0-4435-9927-FC4E20D239B7}" srcOrd="0" destOrd="0" parTransId="{F6939960-5AE8-4728-BB0E-07BF261059BF}" sibTransId="{2BA1738B-0B6B-4EEA-A22D-2A70B830C936}"/>
    <dgm:cxn modelId="{8B0B82FE-8ACF-4E77-99EF-4B5CBAC5EB66}" type="presOf" srcId="{3D77DF51-5519-401E-B20D-21B57BB680E2}" destId="{26308B01-1BE5-4009-89CC-1481A9C07BDF}" srcOrd="0" destOrd="0" presId="urn:microsoft.com/office/officeart/2005/8/layout/lProcess3"/>
    <dgm:cxn modelId="{BCEE8747-BF0D-4F22-B536-3C2DFC8DD023}" srcId="{129F9BFA-2EA4-4763-BE20-709C1FF598DD}" destId="{3CBE8DBB-2EC8-4ABD-941E-843C321C512E}" srcOrd="1" destOrd="0" parTransId="{EFE61F15-2AC6-45F1-824E-79D7D6E86A1F}" sibTransId="{37C5B760-0D84-4529-BB37-4F4BC5E88E40}"/>
    <dgm:cxn modelId="{BA472B2B-C489-4555-8F23-9C494835AE77}" type="presOf" srcId="{E4F2844A-F157-4F7E-93DD-625D6BB11733}" destId="{C1C1CC7E-AB05-485D-8CEA-83418F68864E}" srcOrd="0" destOrd="0" presId="urn:microsoft.com/office/officeart/2005/8/layout/lProcess3"/>
    <dgm:cxn modelId="{60F85C73-FCD9-403C-86B4-304C662CCADC}" srcId="{129F9BFA-2EA4-4763-BE20-709C1FF598DD}" destId="{3D77DF51-5519-401E-B20D-21B57BB680E2}" srcOrd="0" destOrd="0" parTransId="{1E9D62F9-06FB-4A1A-BBD0-814103F47C97}" sibTransId="{862EF2FA-90EE-4CC6-BB04-3D5387770260}"/>
    <dgm:cxn modelId="{F999090D-1AF0-4E74-ACFD-87027E689D56}" type="presOf" srcId="{129F9BFA-2EA4-4763-BE20-709C1FF598DD}" destId="{C561200C-D0C9-41B4-BBD3-A4DCA4B21ACC}" srcOrd="0" destOrd="0" presId="urn:microsoft.com/office/officeart/2005/8/layout/lProcess3"/>
    <dgm:cxn modelId="{43BDEBDF-2E2D-43D1-A07F-6F727F7A8041}" srcId="{E4F2844A-F157-4F7E-93DD-625D6BB11733}" destId="{BEEE615D-1F88-4601-A485-E117D824EEED}" srcOrd="0" destOrd="0" parTransId="{EDDBEDB4-F286-45E0-A4DC-4C9679414519}" sibTransId="{FAA327E0-E6DF-4AFB-B500-A6C4AA802398}"/>
    <dgm:cxn modelId="{20218710-7C14-48FC-9339-E94D88E06298}" type="presParOf" srcId="{C561200C-D0C9-41B4-BBD3-A4DCA4B21ACC}" destId="{7BEB748C-1B21-4550-BDC3-F8D261966440}" srcOrd="0" destOrd="0" presId="urn:microsoft.com/office/officeart/2005/8/layout/lProcess3"/>
    <dgm:cxn modelId="{C80F2313-7E6F-4E89-B7FE-4B4C286798BE}" type="presParOf" srcId="{7BEB748C-1B21-4550-BDC3-F8D261966440}" destId="{26308B01-1BE5-4009-89CC-1481A9C07BDF}" srcOrd="0" destOrd="0" presId="urn:microsoft.com/office/officeart/2005/8/layout/lProcess3"/>
    <dgm:cxn modelId="{F823628C-2E21-4CE1-8DDB-BC1526BF3132}" type="presParOf" srcId="{7BEB748C-1B21-4550-BDC3-F8D261966440}" destId="{5F97D2B2-587C-4F79-A8D3-131CC81A0C86}" srcOrd="1" destOrd="0" presId="urn:microsoft.com/office/officeart/2005/8/layout/lProcess3"/>
    <dgm:cxn modelId="{D3A17391-54FD-49A0-9CBC-32B0019506EB}" type="presParOf" srcId="{7BEB748C-1B21-4550-BDC3-F8D261966440}" destId="{7C095CFA-26BD-4B08-8389-3F7759CE6DFC}" srcOrd="2" destOrd="0" presId="urn:microsoft.com/office/officeart/2005/8/layout/lProcess3"/>
    <dgm:cxn modelId="{F01F6208-23AD-4C13-8AAF-91704690E146}" type="presParOf" srcId="{C561200C-D0C9-41B4-BBD3-A4DCA4B21ACC}" destId="{D6B4C784-557C-4E1D-9C0F-087C6D133D7F}" srcOrd="1" destOrd="0" presId="urn:microsoft.com/office/officeart/2005/8/layout/lProcess3"/>
    <dgm:cxn modelId="{E1521D10-64F4-4CDD-ADE5-2D6BC17D6794}" type="presParOf" srcId="{C561200C-D0C9-41B4-BBD3-A4DCA4B21ACC}" destId="{758D7859-1DFC-45D8-BEF3-553A2F1D50E3}" srcOrd="2" destOrd="0" presId="urn:microsoft.com/office/officeart/2005/8/layout/lProcess3"/>
    <dgm:cxn modelId="{2FE759E9-037B-45AF-9D0B-20339EDACB22}" type="presParOf" srcId="{758D7859-1DFC-45D8-BEF3-553A2F1D50E3}" destId="{0177A55E-1C4E-48B0-BC8A-37374EB7B7A1}" srcOrd="0" destOrd="0" presId="urn:microsoft.com/office/officeart/2005/8/layout/lProcess3"/>
    <dgm:cxn modelId="{122A6CE9-55D3-43B2-9DB5-A0E7C29F94BD}" type="presParOf" srcId="{758D7859-1DFC-45D8-BEF3-553A2F1D50E3}" destId="{5344D128-4F4C-463A-982C-44C283E2ED7B}" srcOrd="1" destOrd="0" presId="urn:microsoft.com/office/officeart/2005/8/layout/lProcess3"/>
    <dgm:cxn modelId="{52F489DF-BD4A-4A35-AAF9-2D1756C6BAA1}" type="presParOf" srcId="{758D7859-1DFC-45D8-BEF3-553A2F1D50E3}" destId="{219B2212-2B6F-42D8-A7B2-463F4B61B315}" srcOrd="2" destOrd="0" presId="urn:microsoft.com/office/officeart/2005/8/layout/lProcess3"/>
    <dgm:cxn modelId="{10773EA4-8C34-4845-A1A0-A725EB823BEB}" type="presParOf" srcId="{C561200C-D0C9-41B4-BBD3-A4DCA4B21ACC}" destId="{15D77957-F845-4C3B-8F52-9B29B0BF3711}" srcOrd="3" destOrd="0" presId="urn:microsoft.com/office/officeart/2005/8/layout/lProcess3"/>
    <dgm:cxn modelId="{66DE3098-5C4A-4C1F-B1EC-D69D93F7BD64}" type="presParOf" srcId="{C561200C-D0C9-41B4-BBD3-A4DCA4B21ACC}" destId="{4D9A9AFE-A277-42ED-A786-565359A82E49}" srcOrd="4" destOrd="0" presId="urn:microsoft.com/office/officeart/2005/8/layout/lProcess3"/>
    <dgm:cxn modelId="{D18C4AE1-B2E7-4EC0-A10C-0E32A888C261}" type="presParOf" srcId="{4D9A9AFE-A277-42ED-A786-565359A82E49}" destId="{C1C1CC7E-AB05-485D-8CEA-83418F68864E}" srcOrd="0" destOrd="0" presId="urn:microsoft.com/office/officeart/2005/8/layout/lProcess3"/>
    <dgm:cxn modelId="{0732D150-8258-46BA-9677-93C9689E8D7F}" type="presParOf" srcId="{4D9A9AFE-A277-42ED-A786-565359A82E49}" destId="{2388C524-E2FC-4860-BE01-92637C53E8AB}" srcOrd="1" destOrd="0" presId="urn:microsoft.com/office/officeart/2005/8/layout/lProcess3"/>
    <dgm:cxn modelId="{8821BDAA-5E40-4F70-ADC3-B12E284F9BB5}" type="presParOf" srcId="{4D9A9AFE-A277-42ED-A786-565359A82E49}" destId="{F23351B4-148B-4A05-A3CF-8CC0C79C86EE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1D47D6-C41B-4A0A-9513-1420A657109E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A53DD8C-826C-4F4A-B933-0B9B25D94100}">
      <dgm:prSet phldrT="[Текст]" phldr="1"/>
      <dgm:spPr>
        <a:solidFill>
          <a:schemeClr val="tx1">
            <a:lumMod val="85000"/>
            <a:lumOff val="15000"/>
            <a:alpha val="44000"/>
          </a:schemeClr>
        </a:solidFill>
        <a:ln>
          <a:noFill/>
        </a:ln>
      </dgm:spPr>
      <dgm:t>
        <a:bodyPr/>
        <a:lstStyle/>
        <a:p>
          <a:endParaRPr lang="ru-RU" dirty="0"/>
        </a:p>
      </dgm:t>
    </dgm:pt>
    <dgm:pt modelId="{31A7F70D-9F7B-44ED-A865-8D65CD936CAA}" type="parTrans" cxnId="{93530780-9B42-438A-96C4-3E33E1F9C467}">
      <dgm:prSet/>
      <dgm:spPr/>
      <dgm:t>
        <a:bodyPr/>
        <a:lstStyle/>
        <a:p>
          <a:endParaRPr lang="ru-RU"/>
        </a:p>
      </dgm:t>
    </dgm:pt>
    <dgm:pt modelId="{0397EEC5-10CA-4F0A-8B26-0D4D1AF5E07E}" type="sibTrans" cxnId="{93530780-9B42-438A-96C4-3E33E1F9C467}">
      <dgm:prSet/>
      <dgm:spPr/>
      <dgm:t>
        <a:bodyPr/>
        <a:lstStyle/>
        <a:p>
          <a:endParaRPr lang="ru-RU"/>
        </a:p>
      </dgm:t>
    </dgm:pt>
    <dgm:pt modelId="{AEDDFF3C-45CE-43DB-97E6-840B6BA9B053}">
      <dgm:prSet phldrT="[Текст]"/>
      <dgm:spPr>
        <a:solidFill>
          <a:schemeClr val="tx1">
            <a:lumMod val="85000"/>
            <a:lumOff val="15000"/>
            <a:alpha val="20000"/>
          </a:schemeClr>
        </a:solidFill>
        <a:ln>
          <a:noFill/>
        </a:ln>
      </dgm:spPr>
      <dgm:t>
        <a:bodyPr/>
        <a:lstStyle/>
        <a:p>
          <a:endParaRPr lang="ru-RU" dirty="0"/>
        </a:p>
      </dgm:t>
    </dgm:pt>
    <dgm:pt modelId="{871837F9-B6A4-4BB7-9979-24A386D16825}" type="parTrans" cxnId="{F956DCF1-5ABA-4112-817A-95120EBD00EF}">
      <dgm:prSet/>
      <dgm:spPr/>
      <dgm:t>
        <a:bodyPr/>
        <a:lstStyle/>
        <a:p>
          <a:endParaRPr lang="ru-RU"/>
        </a:p>
      </dgm:t>
    </dgm:pt>
    <dgm:pt modelId="{8DBF1F73-8AD2-4C51-9561-C6ABC3110B8B}" type="sibTrans" cxnId="{F956DCF1-5ABA-4112-817A-95120EBD00EF}">
      <dgm:prSet/>
      <dgm:spPr/>
      <dgm:t>
        <a:bodyPr/>
        <a:lstStyle/>
        <a:p>
          <a:endParaRPr lang="ru-RU"/>
        </a:p>
      </dgm:t>
    </dgm:pt>
    <dgm:pt modelId="{A7D20306-0733-45E1-9265-60B16F04786A}">
      <dgm:prSet phldrT="[Текст]" phldr="1"/>
      <dgm:spPr>
        <a:solidFill>
          <a:schemeClr val="tx1">
            <a:lumMod val="85000"/>
            <a:lumOff val="15000"/>
            <a:alpha val="44000"/>
          </a:schemeClr>
        </a:solidFill>
        <a:ln>
          <a:noFill/>
        </a:ln>
      </dgm:spPr>
      <dgm:t>
        <a:bodyPr/>
        <a:lstStyle/>
        <a:p>
          <a:endParaRPr lang="ru-RU" dirty="0"/>
        </a:p>
      </dgm:t>
    </dgm:pt>
    <dgm:pt modelId="{11505FCB-C3B5-4A88-B4F9-D2741F2593C0}" type="parTrans" cxnId="{1023C6D1-0849-4AA1-8F44-5662EC36CF1E}">
      <dgm:prSet/>
      <dgm:spPr/>
      <dgm:t>
        <a:bodyPr/>
        <a:lstStyle/>
        <a:p>
          <a:endParaRPr lang="ru-RU"/>
        </a:p>
      </dgm:t>
    </dgm:pt>
    <dgm:pt modelId="{6C2F43A3-4668-4399-98D3-9CDB602BE95E}" type="sibTrans" cxnId="{1023C6D1-0849-4AA1-8F44-5662EC36CF1E}">
      <dgm:prSet/>
      <dgm:spPr/>
      <dgm:t>
        <a:bodyPr/>
        <a:lstStyle/>
        <a:p>
          <a:endParaRPr lang="ru-RU"/>
        </a:p>
      </dgm:t>
    </dgm:pt>
    <dgm:pt modelId="{0C2DD615-7C6D-4E31-ACCD-5A4678BC34F0}">
      <dgm:prSet phldrT="[Текст]" phldr="1"/>
      <dgm:spPr>
        <a:solidFill>
          <a:schemeClr val="tx1">
            <a:lumMod val="85000"/>
            <a:lumOff val="15000"/>
            <a:alpha val="44000"/>
          </a:schemeClr>
        </a:solidFill>
        <a:ln>
          <a:noFill/>
        </a:ln>
      </dgm:spPr>
      <dgm:t>
        <a:bodyPr/>
        <a:lstStyle/>
        <a:p>
          <a:endParaRPr lang="ru-RU" dirty="0"/>
        </a:p>
      </dgm:t>
    </dgm:pt>
    <dgm:pt modelId="{A64D62CE-C6BF-4C05-AFC9-0F7E2AF6AB65}" type="sibTrans" cxnId="{4AE12A27-E4B6-4172-BA48-C903DBB19B2A}">
      <dgm:prSet/>
      <dgm:spPr/>
      <dgm:t>
        <a:bodyPr/>
        <a:lstStyle/>
        <a:p>
          <a:endParaRPr lang="ru-RU"/>
        </a:p>
      </dgm:t>
    </dgm:pt>
    <dgm:pt modelId="{43E06F0A-0E70-47DF-B0F3-B862292DC213}" type="parTrans" cxnId="{4AE12A27-E4B6-4172-BA48-C903DBB19B2A}">
      <dgm:prSet/>
      <dgm:spPr/>
      <dgm:t>
        <a:bodyPr/>
        <a:lstStyle/>
        <a:p>
          <a:endParaRPr lang="ru-RU"/>
        </a:p>
      </dgm:t>
    </dgm:pt>
    <dgm:pt modelId="{8ADDB61E-27C9-413B-AE0A-5EC45A5A952A}" type="pres">
      <dgm:prSet presAssocID="{171D47D6-C41B-4A0A-9513-1420A65710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986DCA-084B-430C-A96A-1DD7E1597DE1}" type="pres">
      <dgm:prSet presAssocID="{CA53DD8C-826C-4F4A-B933-0B9B25D94100}" presName="composite" presStyleCnt="0"/>
      <dgm:spPr/>
    </dgm:pt>
    <dgm:pt modelId="{908C4570-7FD6-471D-B7BB-AB6C388EC4A3}" type="pres">
      <dgm:prSet presAssocID="{CA53DD8C-826C-4F4A-B933-0B9B25D94100}" presName="parTx" presStyleLbl="alignNode1" presStyleIdx="0" presStyleCnt="3" custLinFactNeighborX="-2562" custLinFactNeighborY="-383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E12AC-35BC-4740-9654-C6404E2E3E00}" type="pres">
      <dgm:prSet presAssocID="{CA53DD8C-826C-4F4A-B933-0B9B25D94100}" presName="desTx" presStyleLbl="alignAccFollowNode1" presStyleIdx="0" presStyleCnt="3" custScaleY="154052" custLinFactNeighborX="-2554" custLinFactNeighborY="189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56FBF2-CB81-4058-AEDD-846D580B5AEC}" type="pres">
      <dgm:prSet presAssocID="{0397EEC5-10CA-4F0A-8B26-0D4D1AF5E07E}" presName="space" presStyleCnt="0"/>
      <dgm:spPr/>
    </dgm:pt>
    <dgm:pt modelId="{E5E0513F-2BF2-4F07-8725-3BBAD8DEE170}" type="pres">
      <dgm:prSet presAssocID="{A7D20306-0733-45E1-9265-60B16F04786A}" presName="composite" presStyleCnt="0"/>
      <dgm:spPr/>
    </dgm:pt>
    <dgm:pt modelId="{81B2668E-C221-47B3-A582-A66D71A73041}" type="pres">
      <dgm:prSet presAssocID="{A7D20306-0733-45E1-9265-60B16F04786A}" presName="parTx" presStyleLbl="alignNode1" presStyleIdx="1" presStyleCnt="3" custLinFactNeighborX="-4563" custLinFactNeighborY="-399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A5C8B0-DCA5-4DD1-B461-E36D5336019F}" type="pres">
      <dgm:prSet presAssocID="{A7D20306-0733-45E1-9265-60B16F04786A}" presName="desTx" presStyleLbl="alignAccFollowNode1" presStyleIdx="1" presStyleCnt="3" custScaleY="155038" custLinFactNeighborX="-4563" custLinFactNeighborY="18433">
        <dgm:presLayoutVars>
          <dgm:bulletEnabled val="1"/>
        </dgm:presLayoutVars>
      </dgm:prSet>
      <dgm:spPr>
        <a:solidFill>
          <a:schemeClr val="tx1">
            <a:lumMod val="85000"/>
            <a:lumOff val="15000"/>
            <a:alpha val="20000"/>
          </a:schemeClr>
        </a:solidFill>
        <a:ln>
          <a:noFill/>
        </a:ln>
      </dgm:spPr>
      <dgm:t>
        <a:bodyPr/>
        <a:lstStyle/>
        <a:p>
          <a:endParaRPr lang="ru-RU"/>
        </a:p>
      </dgm:t>
    </dgm:pt>
    <dgm:pt modelId="{F8B3F768-F024-4C51-8928-1DCD3A6B8648}" type="pres">
      <dgm:prSet presAssocID="{6C2F43A3-4668-4399-98D3-9CDB602BE95E}" presName="space" presStyleCnt="0"/>
      <dgm:spPr/>
    </dgm:pt>
    <dgm:pt modelId="{0EB41818-7D0B-4FB7-9DF4-F82BCC8C2632}" type="pres">
      <dgm:prSet presAssocID="{0C2DD615-7C6D-4E31-ACCD-5A4678BC34F0}" presName="composite" presStyleCnt="0"/>
      <dgm:spPr/>
    </dgm:pt>
    <dgm:pt modelId="{34139F58-8F36-452E-9E39-5B9BEBF6D233}" type="pres">
      <dgm:prSet presAssocID="{0C2DD615-7C6D-4E31-ACCD-5A4678BC34F0}" presName="parTx" presStyleLbl="alignNode1" presStyleIdx="2" presStyleCnt="3" custScaleX="95279" custLinFactNeighborX="-6911" custLinFactNeighborY="-430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5292BB-50DD-45FC-90CA-E9491C637A73}" type="pres">
      <dgm:prSet presAssocID="{0C2DD615-7C6D-4E31-ACCD-5A4678BC34F0}" presName="desTx" presStyleLbl="alignAccFollowNode1" presStyleIdx="2" presStyleCnt="3" custScaleX="95508" custScaleY="155038" custLinFactNeighborX="-6053" custLinFactNeighborY="18433">
        <dgm:presLayoutVars>
          <dgm:bulletEnabled val="1"/>
        </dgm:presLayoutVars>
      </dgm:prSet>
      <dgm:spPr>
        <a:solidFill>
          <a:schemeClr val="tx1">
            <a:lumMod val="85000"/>
            <a:lumOff val="15000"/>
            <a:alpha val="20000"/>
          </a:schemeClr>
        </a:solidFill>
        <a:ln>
          <a:noFill/>
        </a:ln>
      </dgm:spPr>
      <dgm:t>
        <a:bodyPr/>
        <a:lstStyle/>
        <a:p>
          <a:endParaRPr lang="ru-RU"/>
        </a:p>
      </dgm:t>
    </dgm:pt>
  </dgm:ptLst>
  <dgm:cxnLst>
    <dgm:cxn modelId="{4AE12A27-E4B6-4172-BA48-C903DBB19B2A}" srcId="{171D47D6-C41B-4A0A-9513-1420A657109E}" destId="{0C2DD615-7C6D-4E31-ACCD-5A4678BC34F0}" srcOrd="2" destOrd="0" parTransId="{43E06F0A-0E70-47DF-B0F3-B862292DC213}" sibTransId="{A64D62CE-C6BF-4C05-AFC9-0F7E2AF6AB65}"/>
    <dgm:cxn modelId="{958E9829-DBD1-4821-9C1C-94A1CF7D1F13}" type="presOf" srcId="{171D47D6-C41B-4A0A-9513-1420A657109E}" destId="{8ADDB61E-27C9-413B-AE0A-5EC45A5A952A}" srcOrd="0" destOrd="0" presId="urn:microsoft.com/office/officeart/2005/8/layout/hList1"/>
    <dgm:cxn modelId="{F956DCF1-5ABA-4112-817A-95120EBD00EF}" srcId="{CA53DD8C-826C-4F4A-B933-0B9B25D94100}" destId="{AEDDFF3C-45CE-43DB-97E6-840B6BA9B053}" srcOrd="0" destOrd="0" parTransId="{871837F9-B6A4-4BB7-9979-24A386D16825}" sibTransId="{8DBF1F73-8AD2-4C51-9561-C6ABC3110B8B}"/>
    <dgm:cxn modelId="{51B7F74B-3251-4433-A6BF-5540349AB553}" type="presOf" srcId="{A7D20306-0733-45E1-9265-60B16F04786A}" destId="{81B2668E-C221-47B3-A582-A66D71A73041}" srcOrd="0" destOrd="0" presId="urn:microsoft.com/office/officeart/2005/8/layout/hList1"/>
    <dgm:cxn modelId="{5F6B7B70-AE82-4E6D-BAAE-5357EFEE06D9}" type="presOf" srcId="{0C2DD615-7C6D-4E31-ACCD-5A4678BC34F0}" destId="{34139F58-8F36-452E-9E39-5B9BEBF6D233}" srcOrd="0" destOrd="0" presId="urn:microsoft.com/office/officeart/2005/8/layout/hList1"/>
    <dgm:cxn modelId="{1023C6D1-0849-4AA1-8F44-5662EC36CF1E}" srcId="{171D47D6-C41B-4A0A-9513-1420A657109E}" destId="{A7D20306-0733-45E1-9265-60B16F04786A}" srcOrd="1" destOrd="0" parTransId="{11505FCB-C3B5-4A88-B4F9-D2741F2593C0}" sibTransId="{6C2F43A3-4668-4399-98D3-9CDB602BE95E}"/>
    <dgm:cxn modelId="{93530780-9B42-438A-96C4-3E33E1F9C467}" srcId="{171D47D6-C41B-4A0A-9513-1420A657109E}" destId="{CA53DD8C-826C-4F4A-B933-0B9B25D94100}" srcOrd="0" destOrd="0" parTransId="{31A7F70D-9F7B-44ED-A865-8D65CD936CAA}" sibTransId="{0397EEC5-10CA-4F0A-8B26-0D4D1AF5E07E}"/>
    <dgm:cxn modelId="{F09D05CD-46E6-4FE5-9E83-CED0A1EF0840}" type="presOf" srcId="{AEDDFF3C-45CE-43DB-97E6-840B6BA9B053}" destId="{1F9E12AC-35BC-4740-9654-C6404E2E3E00}" srcOrd="0" destOrd="0" presId="urn:microsoft.com/office/officeart/2005/8/layout/hList1"/>
    <dgm:cxn modelId="{BFC6963C-6753-407C-855B-730EEFE081CB}" type="presOf" srcId="{CA53DD8C-826C-4F4A-B933-0B9B25D94100}" destId="{908C4570-7FD6-471D-B7BB-AB6C388EC4A3}" srcOrd="0" destOrd="0" presId="urn:microsoft.com/office/officeart/2005/8/layout/hList1"/>
    <dgm:cxn modelId="{B0C9A057-6050-4931-AA44-CE1DAB112377}" type="presParOf" srcId="{8ADDB61E-27C9-413B-AE0A-5EC45A5A952A}" destId="{90986DCA-084B-430C-A96A-1DD7E1597DE1}" srcOrd="0" destOrd="0" presId="urn:microsoft.com/office/officeart/2005/8/layout/hList1"/>
    <dgm:cxn modelId="{630D3F77-E65A-4CF8-B677-096B21665A17}" type="presParOf" srcId="{90986DCA-084B-430C-A96A-1DD7E1597DE1}" destId="{908C4570-7FD6-471D-B7BB-AB6C388EC4A3}" srcOrd="0" destOrd="0" presId="urn:microsoft.com/office/officeart/2005/8/layout/hList1"/>
    <dgm:cxn modelId="{03A99024-94E8-424C-B46B-6EB99BC6F050}" type="presParOf" srcId="{90986DCA-084B-430C-A96A-1DD7E1597DE1}" destId="{1F9E12AC-35BC-4740-9654-C6404E2E3E00}" srcOrd="1" destOrd="0" presId="urn:microsoft.com/office/officeart/2005/8/layout/hList1"/>
    <dgm:cxn modelId="{AE9233AB-D932-4E4B-B240-E104D6DB4504}" type="presParOf" srcId="{8ADDB61E-27C9-413B-AE0A-5EC45A5A952A}" destId="{0A56FBF2-CB81-4058-AEDD-846D580B5AEC}" srcOrd="1" destOrd="0" presId="urn:microsoft.com/office/officeart/2005/8/layout/hList1"/>
    <dgm:cxn modelId="{C0B2BE58-09EE-4629-AE9E-D1597626BBBA}" type="presParOf" srcId="{8ADDB61E-27C9-413B-AE0A-5EC45A5A952A}" destId="{E5E0513F-2BF2-4F07-8725-3BBAD8DEE170}" srcOrd="2" destOrd="0" presId="urn:microsoft.com/office/officeart/2005/8/layout/hList1"/>
    <dgm:cxn modelId="{5AE81398-5AF3-4685-AC78-1BEEA5BA8571}" type="presParOf" srcId="{E5E0513F-2BF2-4F07-8725-3BBAD8DEE170}" destId="{81B2668E-C221-47B3-A582-A66D71A73041}" srcOrd="0" destOrd="0" presId="urn:microsoft.com/office/officeart/2005/8/layout/hList1"/>
    <dgm:cxn modelId="{B92EDBA7-2A15-46DA-A470-B827DDD55572}" type="presParOf" srcId="{E5E0513F-2BF2-4F07-8725-3BBAD8DEE170}" destId="{76A5C8B0-DCA5-4DD1-B461-E36D5336019F}" srcOrd="1" destOrd="0" presId="urn:microsoft.com/office/officeart/2005/8/layout/hList1"/>
    <dgm:cxn modelId="{017DA139-BDB8-44FB-AD9C-3E94098B254A}" type="presParOf" srcId="{8ADDB61E-27C9-413B-AE0A-5EC45A5A952A}" destId="{F8B3F768-F024-4C51-8928-1DCD3A6B8648}" srcOrd="3" destOrd="0" presId="urn:microsoft.com/office/officeart/2005/8/layout/hList1"/>
    <dgm:cxn modelId="{83287525-1C53-45BE-8A3D-50C00245915F}" type="presParOf" srcId="{8ADDB61E-27C9-413B-AE0A-5EC45A5A952A}" destId="{0EB41818-7D0B-4FB7-9DF4-F82BCC8C2632}" srcOrd="4" destOrd="0" presId="urn:microsoft.com/office/officeart/2005/8/layout/hList1"/>
    <dgm:cxn modelId="{3ED596AD-B874-4A9A-AB8A-26BF9FE5747C}" type="presParOf" srcId="{0EB41818-7D0B-4FB7-9DF4-F82BCC8C2632}" destId="{34139F58-8F36-452E-9E39-5B9BEBF6D233}" srcOrd="0" destOrd="0" presId="urn:microsoft.com/office/officeart/2005/8/layout/hList1"/>
    <dgm:cxn modelId="{250FE2CA-C0B5-4996-9815-7586DC756661}" type="presParOf" srcId="{0EB41818-7D0B-4FB7-9DF4-F82BCC8C2632}" destId="{EF5292BB-50DD-45FC-90CA-E9491C637A7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308B01-1BE5-4009-89CC-1481A9C07BDF}">
      <dsp:nvSpPr>
        <dsp:cNvPr id="0" name=""/>
        <dsp:cNvSpPr/>
      </dsp:nvSpPr>
      <dsp:spPr>
        <a:xfrm>
          <a:off x="2536" y="35524"/>
          <a:ext cx="3395513" cy="1358205"/>
        </a:xfrm>
        <a:prstGeom prst="chevron">
          <a:avLst/>
        </a:prstGeom>
        <a:solidFill>
          <a:schemeClr val="tx1">
            <a:lumMod val="85000"/>
            <a:lumOff val="15000"/>
            <a:alpha val="4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2536" y="35524"/>
        <a:ext cx="3395513" cy="1358205"/>
      </dsp:txXfrm>
    </dsp:sp>
    <dsp:sp modelId="{7C095CFA-26BD-4B08-8389-3F7759CE6DFC}">
      <dsp:nvSpPr>
        <dsp:cNvPr id="0" name=""/>
        <dsp:cNvSpPr/>
      </dsp:nvSpPr>
      <dsp:spPr>
        <a:xfrm>
          <a:off x="2956633" y="150971"/>
          <a:ext cx="5209893" cy="1127310"/>
        </a:xfrm>
        <a:prstGeom prst="chevron">
          <a:avLst/>
        </a:prstGeom>
        <a:solidFill>
          <a:schemeClr val="tx1">
            <a:lumMod val="85000"/>
            <a:lumOff val="15000"/>
            <a:alpha val="20000"/>
          </a:schemeClr>
        </a:solidFill>
        <a:ln w="25400" cap="flat" cmpd="sng" algn="ctr">
          <a:solidFill>
            <a:schemeClr val="bg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bg1"/>
              </a:solidFill>
            </a:rPr>
            <a:t>Выявить основные проблемы активного роста пандемии.</a:t>
          </a:r>
          <a:endParaRPr lang="ru-RU" sz="2600" kern="1200" dirty="0">
            <a:solidFill>
              <a:schemeClr val="bg1"/>
            </a:solidFill>
          </a:endParaRPr>
        </a:p>
      </dsp:txBody>
      <dsp:txXfrm>
        <a:off x="2956633" y="150971"/>
        <a:ext cx="5209893" cy="1127310"/>
      </dsp:txXfrm>
    </dsp:sp>
    <dsp:sp modelId="{0177A55E-1C4E-48B0-BC8A-37374EB7B7A1}">
      <dsp:nvSpPr>
        <dsp:cNvPr id="0" name=""/>
        <dsp:cNvSpPr/>
      </dsp:nvSpPr>
      <dsp:spPr>
        <a:xfrm>
          <a:off x="2536" y="1583878"/>
          <a:ext cx="3395513" cy="1358205"/>
        </a:xfrm>
        <a:prstGeom prst="chevron">
          <a:avLst/>
        </a:prstGeom>
        <a:solidFill>
          <a:schemeClr val="tx1">
            <a:lumMod val="85000"/>
            <a:lumOff val="15000"/>
            <a:alpha val="4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2.</a:t>
          </a:r>
          <a:endParaRPr lang="ru-RU" sz="6500" kern="1200" dirty="0"/>
        </a:p>
      </dsp:txBody>
      <dsp:txXfrm>
        <a:off x="2536" y="1583878"/>
        <a:ext cx="3395513" cy="1358205"/>
      </dsp:txXfrm>
    </dsp:sp>
    <dsp:sp modelId="{219B2212-2B6F-42D8-A7B2-463F4B61B315}">
      <dsp:nvSpPr>
        <dsp:cNvPr id="0" name=""/>
        <dsp:cNvSpPr/>
      </dsp:nvSpPr>
      <dsp:spPr>
        <a:xfrm>
          <a:off x="2956633" y="1699326"/>
          <a:ext cx="5242219" cy="1127310"/>
        </a:xfrm>
        <a:prstGeom prst="chevron">
          <a:avLst/>
        </a:prstGeom>
        <a:solidFill>
          <a:schemeClr val="tx1">
            <a:lumMod val="85000"/>
            <a:lumOff val="15000"/>
            <a:alpha val="20000"/>
          </a:schemeClr>
        </a:solidFill>
        <a:ln w="25400" cap="flat" cmpd="sng" algn="ctr">
          <a:solidFill>
            <a:schemeClr val="bg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bg1"/>
              </a:solidFill>
            </a:rPr>
            <a:t>Найти способы устранения и разрешения этих проблем.</a:t>
          </a:r>
          <a:endParaRPr lang="ru-RU" sz="2600" kern="1200" dirty="0">
            <a:solidFill>
              <a:schemeClr val="bg1"/>
            </a:solidFill>
          </a:endParaRPr>
        </a:p>
      </dsp:txBody>
      <dsp:txXfrm>
        <a:off x="2956633" y="1699326"/>
        <a:ext cx="5242219" cy="1127310"/>
      </dsp:txXfrm>
    </dsp:sp>
    <dsp:sp modelId="{C1C1CC7E-AB05-485D-8CEA-83418F68864E}">
      <dsp:nvSpPr>
        <dsp:cNvPr id="0" name=""/>
        <dsp:cNvSpPr/>
      </dsp:nvSpPr>
      <dsp:spPr>
        <a:xfrm>
          <a:off x="2536" y="3132233"/>
          <a:ext cx="3395513" cy="1358205"/>
        </a:xfrm>
        <a:prstGeom prst="chevron">
          <a:avLst/>
        </a:prstGeom>
        <a:solidFill>
          <a:schemeClr val="tx1">
            <a:lumMod val="85000"/>
            <a:lumOff val="15000"/>
            <a:alpha val="4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3.</a:t>
          </a:r>
          <a:endParaRPr lang="ru-RU" sz="6500" kern="1200" dirty="0"/>
        </a:p>
      </dsp:txBody>
      <dsp:txXfrm>
        <a:off x="2536" y="3132233"/>
        <a:ext cx="3395513" cy="1358205"/>
      </dsp:txXfrm>
    </dsp:sp>
    <dsp:sp modelId="{F23351B4-148B-4A05-A3CF-8CC0C79C86EE}">
      <dsp:nvSpPr>
        <dsp:cNvPr id="0" name=""/>
        <dsp:cNvSpPr/>
      </dsp:nvSpPr>
      <dsp:spPr>
        <a:xfrm>
          <a:off x="2956633" y="3247680"/>
          <a:ext cx="5270430" cy="1127310"/>
        </a:xfrm>
        <a:prstGeom prst="chevron">
          <a:avLst/>
        </a:prstGeom>
        <a:solidFill>
          <a:schemeClr val="tx1">
            <a:lumMod val="85000"/>
            <a:lumOff val="15000"/>
            <a:alpha val="20000"/>
          </a:schemeClr>
        </a:solidFill>
        <a:ln w="25400" cap="flat" cmpd="sng" algn="ctr">
          <a:solidFill>
            <a:schemeClr val="bg1"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16510" rIns="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bg1"/>
              </a:solidFill>
            </a:rPr>
            <a:t>Выявить пути осведомления студентов достоверной информацией.</a:t>
          </a:r>
          <a:endParaRPr lang="ru-RU" sz="2600" kern="1200" dirty="0">
            <a:solidFill>
              <a:schemeClr val="bg1"/>
            </a:solidFill>
          </a:endParaRPr>
        </a:p>
      </dsp:txBody>
      <dsp:txXfrm>
        <a:off x="2956633" y="3247680"/>
        <a:ext cx="5270430" cy="11273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8C4570-7FD6-471D-B7BB-AB6C388EC4A3}">
      <dsp:nvSpPr>
        <dsp:cNvPr id="0" name=""/>
        <dsp:cNvSpPr/>
      </dsp:nvSpPr>
      <dsp:spPr>
        <a:xfrm>
          <a:off x="0" y="80889"/>
          <a:ext cx="2543621" cy="1017448"/>
        </a:xfrm>
        <a:prstGeom prst="rect">
          <a:avLst/>
        </a:prstGeom>
        <a:solidFill>
          <a:schemeClr val="tx1">
            <a:lumMod val="85000"/>
            <a:lumOff val="15000"/>
            <a:alpha val="44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7152" tIns="186944" rIns="327152" bIns="186944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600" kern="1200" dirty="0"/>
        </a:p>
      </dsp:txBody>
      <dsp:txXfrm>
        <a:off x="0" y="80889"/>
        <a:ext cx="2543621" cy="1017448"/>
      </dsp:txXfrm>
    </dsp:sp>
    <dsp:sp modelId="{1F9E12AC-35BC-4740-9654-C6404E2E3E00}">
      <dsp:nvSpPr>
        <dsp:cNvPr id="0" name=""/>
        <dsp:cNvSpPr/>
      </dsp:nvSpPr>
      <dsp:spPr>
        <a:xfrm>
          <a:off x="0" y="1324752"/>
          <a:ext cx="2543621" cy="3112343"/>
        </a:xfrm>
        <a:prstGeom prst="rect">
          <a:avLst/>
        </a:prstGeom>
        <a:solidFill>
          <a:schemeClr val="tx1">
            <a:lumMod val="85000"/>
            <a:lumOff val="15000"/>
            <a:alpha val="2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364" tIns="245364" rIns="327152" bIns="368046" numCol="1" spcCol="1270" anchor="t" anchorCtr="0">
          <a:noAutofit/>
        </a:bodyPr>
        <a:lstStyle/>
        <a:p>
          <a:pPr marL="285750" lvl="1" indent="-285750" algn="l" defTabSz="2044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600" kern="1200" dirty="0"/>
        </a:p>
      </dsp:txBody>
      <dsp:txXfrm>
        <a:off x="0" y="1324752"/>
        <a:ext cx="2543621" cy="3112343"/>
      </dsp:txXfrm>
    </dsp:sp>
    <dsp:sp modelId="{81B2668E-C221-47B3-A582-A66D71A73041}">
      <dsp:nvSpPr>
        <dsp:cNvPr id="0" name=""/>
        <dsp:cNvSpPr/>
      </dsp:nvSpPr>
      <dsp:spPr>
        <a:xfrm>
          <a:off x="2784053" y="59589"/>
          <a:ext cx="2543621" cy="1017448"/>
        </a:xfrm>
        <a:prstGeom prst="rect">
          <a:avLst/>
        </a:prstGeom>
        <a:solidFill>
          <a:schemeClr val="tx1">
            <a:lumMod val="85000"/>
            <a:lumOff val="15000"/>
            <a:alpha val="44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7152" tIns="186944" rIns="327152" bIns="186944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600" kern="1200" dirty="0"/>
        </a:p>
      </dsp:txBody>
      <dsp:txXfrm>
        <a:off x="2784053" y="59589"/>
        <a:ext cx="2543621" cy="1017448"/>
      </dsp:txXfrm>
    </dsp:sp>
    <dsp:sp modelId="{76A5C8B0-DCA5-4DD1-B461-E36D5336019F}">
      <dsp:nvSpPr>
        <dsp:cNvPr id="0" name=""/>
        <dsp:cNvSpPr/>
      </dsp:nvSpPr>
      <dsp:spPr>
        <a:xfrm>
          <a:off x="2784053" y="1299993"/>
          <a:ext cx="2543621" cy="3132263"/>
        </a:xfrm>
        <a:prstGeom prst="rect">
          <a:avLst/>
        </a:prstGeom>
        <a:solidFill>
          <a:schemeClr val="tx1">
            <a:lumMod val="85000"/>
            <a:lumOff val="15000"/>
            <a:alpha val="2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139F58-8F36-452E-9E39-5B9BEBF6D233}">
      <dsp:nvSpPr>
        <dsp:cNvPr id="0" name=""/>
        <dsp:cNvSpPr/>
      </dsp:nvSpPr>
      <dsp:spPr>
        <a:xfrm>
          <a:off x="5626970" y="28598"/>
          <a:ext cx="2423537" cy="1017448"/>
        </a:xfrm>
        <a:prstGeom prst="rect">
          <a:avLst/>
        </a:prstGeom>
        <a:solidFill>
          <a:schemeClr val="tx1">
            <a:lumMod val="85000"/>
            <a:lumOff val="15000"/>
            <a:alpha val="44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7152" tIns="186944" rIns="327152" bIns="186944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600" kern="1200" dirty="0"/>
        </a:p>
      </dsp:txBody>
      <dsp:txXfrm>
        <a:off x="5626970" y="28598"/>
        <a:ext cx="2423537" cy="1017448"/>
      </dsp:txXfrm>
    </dsp:sp>
    <dsp:sp modelId="{EF5292BB-50DD-45FC-90CA-E9491C637A73}">
      <dsp:nvSpPr>
        <dsp:cNvPr id="0" name=""/>
        <dsp:cNvSpPr/>
      </dsp:nvSpPr>
      <dsp:spPr>
        <a:xfrm>
          <a:off x="5645882" y="1299993"/>
          <a:ext cx="2429362" cy="3132263"/>
        </a:xfrm>
        <a:prstGeom prst="rect">
          <a:avLst/>
        </a:prstGeom>
        <a:solidFill>
          <a:schemeClr val="tx1">
            <a:lumMod val="85000"/>
            <a:lumOff val="15000"/>
            <a:alpha val="2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6EAFB-9D9C-4BBB-9389-ADD5772F374E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D367C-AFBB-4599-97C9-87A852A7EC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858D-E37F-4E08-B658-FE4F5E271FB7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75ABA-006A-4C20-9BDD-D95C79678918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A1D9-DF5F-409E-88A4-3D7F57181377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25B3-DB3F-44E0-AFB8-35EF7552D937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524EF-62ED-414E-BFCD-79A55918BD52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06F5A-720B-4821-9B0F-78DE1DA2C51E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8518-894C-45E5-8EF0-1831793A71F8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910DB-59EE-4AC3-A13F-030D4CD69D54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57BFB-0BDE-4F20-B78E-AB973B168B68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ECFC-9AA8-487C-9EAD-AE9DC42A3F50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1C73-BC0A-4832-8C22-D2ED26930232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17AE0-86F1-460C-8527-82EA7505A5A2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9327B-E8DE-47AE-B35F-2ACC72892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 dir="in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3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12" Type="http://schemas.openxmlformats.org/officeDocument/2006/relationships/slide" Target="slide1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8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ree-icon-coronavirus-2746430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33904" y="990904"/>
            <a:ext cx="4876191" cy="487619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332656"/>
            <a:ext cx="4860032" cy="2880320"/>
          </a:xfrm>
          <a:prstGeom prst="rect">
            <a:avLst/>
          </a:prstGeom>
          <a:solidFill>
            <a:schemeClr val="tx1">
              <a:lumMod val="85000"/>
              <a:lumOff val="1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3212976"/>
            <a:ext cx="5292080" cy="2880320"/>
          </a:xfrm>
          <a:prstGeom prst="rect">
            <a:avLst/>
          </a:prstGeom>
          <a:solidFill>
            <a:schemeClr val="tx1">
              <a:lumMod val="85000"/>
              <a:lumOff val="1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052736"/>
            <a:ext cx="7488832" cy="4032448"/>
          </a:xfrm>
          <a:prstGeom prst="rect">
            <a:avLst/>
          </a:prstGeom>
          <a:solidFill>
            <a:schemeClr val="tx1">
              <a:lumMod val="85000"/>
              <a:lumOff val="1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cs typeface="Aharoni" pitchFamily="2" charset="-79"/>
              </a:rPr>
              <a:t>Тема презентации:  «Пандемия </a:t>
            </a:r>
            <a:r>
              <a:rPr lang="en-US" sz="2800" b="1" dirty="0" err="1">
                <a:latin typeface="Aharoni" pitchFamily="2" charset="-79"/>
                <a:cs typeface="Aharoni" pitchFamily="2" charset="-79"/>
              </a:rPr>
              <a:t>covid</a:t>
            </a:r>
            <a:r>
              <a:rPr lang="ru-RU" sz="2800" b="1" dirty="0">
                <a:cs typeface="Aharoni" pitchFamily="2" charset="-79"/>
              </a:rPr>
              <a:t>19: миф или реальность</a:t>
            </a:r>
          </a:p>
          <a:p>
            <a:pPr algn="ctr"/>
            <a:r>
              <a:rPr lang="ru-RU" sz="2800" b="1" dirty="0">
                <a:cs typeface="Aharoni" pitchFamily="2" charset="-79"/>
              </a:rPr>
              <a:t>в глазах современников (на примере студентов КИПО</a:t>
            </a:r>
            <a:r>
              <a:rPr lang="ru-RU" sz="2800" b="1" dirty="0" smtClean="0">
                <a:cs typeface="Aharoni" pitchFamily="2" charset="-79"/>
              </a:rPr>
              <a:t>)»</a:t>
            </a:r>
            <a:endParaRPr lang="ru-RU" sz="2800" b="1" dirty="0">
              <a:cs typeface="Aharoni" pitchFamily="2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6016" y="4653136"/>
            <a:ext cx="44169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cs typeface="Aharoni" pitchFamily="2" charset="-79"/>
              </a:rPr>
              <a:t>Выполнила студентка группы 20ПР1-9</a:t>
            </a:r>
          </a:p>
          <a:p>
            <a:r>
              <a:rPr lang="ru-RU" sz="2000" dirty="0" err="1" smtClean="0">
                <a:solidFill>
                  <a:schemeClr val="bg1"/>
                </a:solidFill>
                <a:cs typeface="Aharoni" pitchFamily="2" charset="-79"/>
              </a:rPr>
              <a:t>Гирман</a:t>
            </a:r>
            <a:r>
              <a:rPr lang="ru-RU" sz="2000" dirty="0" smtClean="0">
                <a:solidFill>
                  <a:schemeClr val="bg1"/>
                </a:solidFill>
                <a:cs typeface="Aharoni" pitchFamily="2" charset="-79"/>
              </a:rPr>
              <a:t> Лика</a:t>
            </a:r>
          </a:p>
          <a:p>
            <a:r>
              <a:rPr lang="ru-RU" sz="2000" dirty="0" smtClean="0">
                <a:solidFill>
                  <a:schemeClr val="bg1"/>
                </a:solidFill>
                <a:cs typeface="Aharoni" pitchFamily="2" charset="-79"/>
              </a:rPr>
              <a:t>Руководитель: </a:t>
            </a:r>
            <a:r>
              <a:rPr lang="ru-RU" sz="2000" dirty="0" err="1" smtClean="0">
                <a:solidFill>
                  <a:schemeClr val="bg1"/>
                </a:solidFill>
                <a:cs typeface="Aharoni" pitchFamily="2" charset="-79"/>
              </a:rPr>
              <a:t>Радионов</a:t>
            </a:r>
            <a:r>
              <a:rPr lang="ru-RU" sz="2000" dirty="0" smtClean="0">
                <a:solidFill>
                  <a:schemeClr val="bg1"/>
                </a:solidFill>
                <a:cs typeface="Aharoni" pitchFamily="2" charset="-79"/>
              </a:rPr>
              <a:t> А.П</a:t>
            </a:r>
            <a:endParaRPr lang="ru-RU" sz="2000" dirty="0">
              <a:solidFill>
                <a:schemeClr val="bg1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0"/>
            <a:ext cx="7992888" cy="1124744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Информация о продукте проекта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412776"/>
            <a:ext cx="8280920" cy="4968552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484784"/>
            <a:ext cx="4762872" cy="51845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Продуктом проекта был выбран плакат.</a:t>
            </a:r>
          </a:p>
          <a:p>
            <a:pPr>
              <a:buNone/>
            </a:pPr>
            <a:r>
              <a:rPr lang="ru-RU" sz="2400" dirty="0">
                <a:solidFill>
                  <a:schemeClr val="bg1"/>
                </a:solidFill>
              </a:rPr>
              <a:t>	</a:t>
            </a:r>
            <a:r>
              <a:rPr lang="ru-RU" sz="2400" dirty="0" smtClean="0">
                <a:solidFill>
                  <a:schemeClr val="bg1"/>
                </a:solidFill>
              </a:rPr>
              <a:t>Этот выбор обосновывается тем, что плакат позволяет привлечь большее количество внимания со стороны студентов. Этому способствуют яркие цвета, агитационный лозунг, простота в исполнении</a:t>
            </a:r>
            <a:r>
              <a:rPr lang="ru-RU" sz="2400" dirty="0" smtClean="0">
                <a:solidFill>
                  <a:schemeClr val="bg1"/>
                </a:solidFill>
              </a:rPr>
              <a:t>. Плакат позволяет быстро и эффективно напомнить студентам о необходимых мерах защиты себя и своих близких.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free-icon-project-3078893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36000"/>
          </a:blip>
          <a:stretch>
            <a:fillRect/>
          </a:stretch>
        </p:blipFill>
        <p:spPr>
          <a:xfrm>
            <a:off x="251520" y="1772816"/>
            <a:ext cx="4176464" cy="4176464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xvPLUNf65o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6000" contrast="41000"/>
          </a:blip>
          <a:stretch>
            <a:fillRect/>
          </a:stretch>
        </p:blipFill>
        <p:spPr>
          <a:xfrm>
            <a:off x="539552" y="404664"/>
            <a:ext cx="8043737" cy="6032803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1628800"/>
            <a:ext cx="8208912" cy="4464496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0"/>
            <a:ext cx="7632848" cy="908720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Заключение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>
                <a:solidFill>
                  <a:schemeClr val="bg1"/>
                </a:solidFill>
              </a:rPr>
              <a:t>процессе </a:t>
            </a:r>
            <a:r>
              <a:rPr lang="ru-RU" dirty="0" smtClean="0">
                <a:solidFill>
                  <a:schemeClr val="bg1"/>
                </a:solidFill>
              </a:rPr>
              <a:t>исследования можно </a:t>
            </a:r>
            <a:r>
              <a:rPr lang="ru-RU" dirty="0">
                <a:solidFill>
                  <a:schemeClr val="bg1"/>
                </a:solidFill>
              </a:rPr>
              <a:t>сделать вывод, что студенты КИПО не считают </a:t>
            </a:r>
            <a:r>
              <a:rPr lang="ru-RU" dirty="0" err="1">
                <a:solidFill>
                  <a:schemeClr val="bg1"/>
                </a:solidFill>
              </a:rPr>
              <a:t>коронавирус</a:t>
            </a:r>
            <a:r>
              <a:rPr lang="ru-RU" dirty="0">
                <a:solidFill>
                  <a:schemeClr val="bg1"/>
                </a:solidFill>
              </a:rPr>
              <a:t> и пандемию </a:t>
            </a:r>
            <a:r>
              <a:rPr lang="en-US" dirty="0" err="1">
                <a:solidFill>
                  <a:schemeClr val="bg1"/>
                </a:solidFill>
              </a:rPr>
              <a:t>covid</a:t>
            </a:r>
            <a:r>
              <a:rPr lang="ru-RU" dirty="0">
                <a:solidFill>
                  <a:schemeClr val="bg1"/>
                </a:solidFill>
              </a:rPr>
              <a:t>-19 мифом. 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	</a:t>
            </a:r>
            <a:r>
              <a:rPr lang="ru-RU" dirty="0" smtClean="0">
                <a:solidFill>
                  <a:schemeClr val="bg1"/>
                </a:solidFill>
              </a:rPr>
              <a:t>Большинство </a:t>
            </a:r>
            <a:r>
              <a:rPr lang="ru-RU" dirty="0">
                <a:solidFill>
                  <a:schemeClr val="bg1"/>
                </a:solidFill>
              </a:rPr>
              <a:t>опрашиваемых серьезно относится к своему здоровью и здоровью своих близких, а так же принимают все возможные меры предосторожности, чтобы защититься от инфекции.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556792"/>
            <a:ext cx="8064896" cy="4752528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0"/>
            <a:ext cx="7992888" cy="980728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Список использованных источников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bg1"/>
                </a:solidFill>
              </a:rPr>
              <a:t>Нормативные </a:t>
            </a:r>
            <a:r>
              <a:rPr lang="ru-RU" dirty="0">
                <a:solidFill>
                  <a:schemeClr val="bg1"/>
                </a:solidFill>
              </a:rPr>
              <a:t>документы: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1. Указ Президента Российской </a:t>
            </a:r>
            <a:r>
              <a:rPr lang="ru-RU" dirty="0" smtClean="0">
                <a:solidFill>
                  <a:schemeClr val="bg1"/>
                </a:solidFill>
              </a:rPr>
              <a:t>Федерации «</a:t>
            </a:r>
            <a:r>
              <a:rPr lang="ru-RU" dirty="0">
                <a:solidFill>
                  <a:schemeClr val="bg1"/>
                </a:solidFill>
              </a:rPr>
              <a:t>О мерах по обеспечению санитарно-эпидемиологического благополучия населения на территории Российской Федерации в связи с распространением новой </a:t>
            </a:r>
            <a:r>
              <a:rPr lang="ru-RU" dirty="0" err="1">
                <a:solidFill>
                  <a:schemeClr val="bg1"/>
                </a:solidFill>
              </a:rPr>
              <a:t>коронавирусной</a:t>
            </a:r>
            <a:r>
              <a:rPr lang="ru-RU" dirty="0">
                <a:solidFill>
                  <a:schemeClr val="bg1"/>
                </a:solidFill>
              </a:rPr>
              <a:t> инфекции (COVID-19)» </a:t>
            </a:r>
            <a:endParaRPr lang="ru-RU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 </a:t>
            </a:r>
            <a:r>
              <a:rPr lang="ru-RU" dirty="0">
                <a:solidFill>
                  <a:schemeClr val="bg1"/>
                </a:solidFill>
              </a:rPr>
              <a:t>Временные методические рекомендации и профилактика, диагностика и лечение новой </a:t>
            </a:r>
            <a:r>
              <a:rPr lang="ru-RU" dirty="0" err="1">
                <a:solidFill>
                  <a:schemeClr val="bg1"/>
                </a:solidFill>
              </a:rPr>
              <a:t>коронавирусной</a:t>
            </a:r>
            <a:r>
              <a:rPr lang="ru-RU" dirty="0">
                <a:solidFill>
                  <a:schemeClr val="bg1"/>
                </a:solidFill>
              </a:rPr>
              <a:t> инфекции (COVID-19 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ree-icon-coronavirus-2746430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67744" y="1340768"/>
            <a:ext cx="4525963" cy="4525963"/>
          </a:xfrm>
        </p:spPr>
      </p:pic>
      <p:sp>
        <p:nvSpPr>
          <p:cNvPr id="5" name="Прямоугольник 4"/>
          <p:cNvSpPr/>
          <p:nvPr/>
        </p:nvSpPr>
        <p:spPr>
          <a:xfrm>
            <a:off x="1835696" y="0"/>
            <a:ext cx="5472608" cy="980728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cs typeface="Aharoni" pitchFamily="2" charset="-79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cs typeface="Aharoni" pitchFamily="2" charset="-79"/>
              </a:rPr>
              <a:t>Содержание</a:t>
            </a:r>
            <a:endParaRPr lang="ru-RU" b="1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412776"/>
            <a:ext cx="78488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1. </a:t>
            </a:r>
            <a:r>
              <a:rPr lang="ru-RU" sz="2400" dirty="0" smtClean="0">
                <a:solidFill>
                  <a:schemeClr val="bg1"/>
                </a:solidFill>
                <a:hlinkClick r:id="rId3" action="ppaction://hlinksldjump"/>
              </a:rPr>
              <a:t>Содержание</a:t>
            </a:r>
            <a:r>
              <a:rPr lang="ru-RU" sz="2400" dirty="0" smtClean="0">
                <a:solidFill>
                  <a:schemeClr val="bg1"/>
                </a:solidFill>
              </a:rPr>
              <a:t>……….…………………………………………………….…..</a:t>
            </a:r>
            <a:fld id="{4A932100-81AB-4C6F-94B1-80B340A703ED}" type="slidenum">
              <a:rPr lang="ru-RU" sz="2400" smtClean="0">
                <a:solidFill>
                  <a:schemeClr val="bg1"/>
                </a:solidFill>
              </a:rPr>
              <a:pPr algn="just"/>
              <a:t>2</a:t>
            </a:fld>
            <a:endParaRPr lang="ru-RU" sz="2400" dirty="0" smtClean="0">
              <a:solidFill>
                <a:schemeClr val="bg1"/>
              </a:solidFill>
            </a:endParaRP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2. </a:t>
            </a:r>
            <a:r>
              <a:rPr lang="ru-RU" sz="2400" dirty="0" smtClean="0">
                <a:solidFill>
                  <a:schemeClr val="bg1"/>
                </a:solidFill>
                <a:hlinkClick r:id="rId4" action="ppaction://hlinksldjump"/>
              </a:rPr>
              <a:t>Актуальность проекта</a:t>
            </a:r>
            <a:r>
              <a:rPr lang="ru-RU" sz="2400" dirty="0" smtClean="0">
                <a:solidFill>
                  <a:schemeClr val="bg1"/>
                </a:solidFill>
              </a:rPr>
              <a:t>……..……………..……………………….……</a:t>
            </a:r>
            <a:r>
              <a:rPr lang="ru-RU" sz="2400" dirty="0">
                <a:solidFill>
                  <a:schemeClr val="bg1"/>
                </a:solidFill>
              </a:rPr>
              <a:t>3</a:t>
            </a:r>
            <a:endParaRPr lang="ru-RU" sz="2400" dirty="0" smtClean="0">
              <a:solidFill>
                <a:schemeClr val="bg1"/>
              </a:solidFill>
            </a:endParaRP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3. </a:t>
            </a:r>
            <a:r>
              <a:rPr lang="ru-RU" sz="2400" dirty="0" smtClean="0">
                <a:solidFill>
                  <a:schemeClr val="bg1"/>
                </a:solidFill>
                <a:hlinkClick r:id="rId5" action="ppaction://hlinksldjump"/>
              </a:rPr>
              <a:t>Цель проекта</a:t>
            </a:r>
            <a:r>
              <a:rPr lang="ru-RU" sz="2400" dirty="0" smtClean="0">
                <a:solidFill>
                  <a:schemeClr val="bg1"/>
                </a:solidFill>
              </a:rPr>
              <a:t>…………….……………………………………………..……4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4. </a:t>
            </a:r>
            <a:r>
              <a:rPr lang="ru-RU" sz="2400" dirty="0" smtClean="0">
                <a:solidFill>
                  <a:schemeClr val="bg1"/>
                </a:solidFill>
                <a:hlinkClick r:id="rId6" action="ppaction://hlinksldjump"/>
              </a:rPr>
              <a:t>Задачи проекта</a:t>
            </a:r>
            <a:r>
              <a:rPr lang="ru-RU" sz="2400" dirty="0" smtClean="0">
                <a:solidFill>
                  <a:schemeClr val="bg1"/>
                </a:solidFill>
              </a:rPr>
              <a:t>…………………………………………………….…..…..5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5. </a:t>
            </a:r>
            <a:r>
              <a:rPr lang="ru-RU" sz="2400" dirty="0" smtClean="0">
                <a:solidFill>
                  <a:schemeClr val="bg1"/>
                </a:solidFill>
                <a:hlinkClick r:id="rId7" action="ppaction://hlinksldjump"/>
              </a:rPr>
              <a:t>Объект и предмет проекта</a:t>
            </a:r>
            <a:r>
              <a:rPr lang="ru-RU" sz="2400" dirty="0" smtClean="0">
                <a:solidFill>
                  <a:schemeClr val="bg1"/>
                </a:solidFill>
              </a:rPr>
              <a:t>………………….……………………..…6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6. </a:t>
            </a:r>
            <a:r>
              <a:rPr lang="ru-RU" sz="2400" dirty="0" smtClean="0">
                <a:solidFill>
                  <a:schemeClr val="bg1"/>
                </a:solidFill>
                <a:hlinkClick r:id="rId8" action="ppaction://hlinksldjump"/>
              </a:rPr>
              <a:t>Гипотеза</a:t>
            </a:r>
            <a:r>
              <a:rPr lang="ru-RU" sz="2400" dirty="0" smtClean="0">
                <a:solidFill>
                  <a:schemeClr val="bg1"/>
                </a:solidFill>
              </a:rPr>
              <a:t>………………………………………………………….………….....7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7. </a:t>
            </a:r>
            <a:r>
              <a:rPr lang="ru-RU" sz="2400" dirty="0" smtClean="0">
                <a:solidFill>
                  <a:schemeClr val="bg1"/>
                </a:solidFill>
                <a:hlinkClick r:id="rId9" action="ppaction://hlinksldjump"/>
              </a:rPr>
              <a:t>Методы исследования</a:t>
            </a:r>
            <a:r>
              <a:rPr lang="ru-RU" sz="2400" dirty="0" smtClean="0">
                <a:solidFill>
                  <a:schemeClr val="bg1"/>
                </a:solidFill>
              </a:rPr>
              <a:t>……………………………………….………….8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8. </a:t>
            </a:r>
            <a:r>
              <a:rPr lang="ru-RU" sz="2400" dirty="0" smtClean="0">
                <a:solidFill>
                  <a:schemeClr val="bg1"/>
                </a:solidFill>
                <a:hlinkClick r:id="rId10" action="ppaction://hlinksldjump"/>
              </a:rPr>
              <a:t>Общая информация по теме проекта</a:t>
            </a:r>
            <a:r>
              <a:rPr lang="ru-RU" sz="2400" dirty="0" smtClean="0">
                <a:solidFill>
                  <a:schemeClr val="bg1"/>
                </a:solidFill>
              </a:rPr>
              <a:t>……………….………….9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9. </a:t>
            </a:r>
            <a:r>
              <a:rPr lang="ru-RU" sz="2400" dirty="0" smtClean="0">
                <a:solidFill>
                  <a:schemeClr val="bg1"/>
                </a:solidFill>
                <a:hlinkClick r:id="rId11" action="ppaction://hlinksldjump"/>
              </a:rPr>
              <a:t>Информация о продукте проекта</a:t>
            </a:r>
            <a:r>
              <a:rPr lang="ru-RU" sz="2400" dirty="0" smtClean="0">
                <a:solidFill>
                  <a:schemeClr val="bg1"/>
                </a:solidFill>
              </a:rPr>
              <a:t>………..……………………..10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10. </a:t>
            </a:r>
            <a:r>
              <a:rPr lang="ru-RU" sz="2400" dirty="0" smtClean="0">
                <a:solidFill>
                  <a:schemeClr val="bg1"/>
                </a:solidFill>
                <a:hlinkClick r:id="rId12" action="ppaction://hlinksldjump"/>
              </a:rPr>
              <a:t>Заключение</a:t>
            </a:r>
            <a:r>
              <a:rPr lang="ru-RU" sz="2400" dirty="0" smtClean="0">
                <a:solidFill>
                  <a:schemeClr val="bg1"/>
                </a:solidFill>
              </a:rPr>
              <a:t>…………………………………………………………..……11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</a:rPr>
              <a:t>11. </a:t>
            </a:r>
            <a:r>
              <a:rPr lang="ru-RU" sz="2400" dirty="0" smtClean="0">
                <a:solidFill>
                  <a:schemeClr val="bg1"/>
                </a:solidFill>
                <a:hlinkClick r:id="rId13" action="ppaction://hlinksldjump"/>
              </a:rPr>
              <a:t>Список использованных источников</a:t>
            </a:r>
            <a:r>
              <a:rPr lang="ru-RU" sz="2400" dirty="0" smtClean="0">
                <a:solidFill>
                  <a:schemeClr val="bg1"/>
                </a:solidFill>
              </a:rPr>
              <a:t>…………………………12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0"/>
            <a:ext cx="6264696" cy="908720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cs typeface="Aharoni" pitchFamily="2" charset="-79"/>
              </a:rPr>
              <a:t>Актуальность проекта</a:t>
            </a:r>
            <a:endParaRPr lang="ru-RU" sz="4000" b="1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196752"/>
            <a:ext cx="4042792" cy="495801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Исходя из итогов прошлого года, можно сделать вывод, что люди несерьезно относятся к теме пандемии. Это является одной из главных причин распространения инфекции. Наша задача помочь людям разобраться с и получить реальную информацию.</a:t>
            </a:r>
            <a:endParaRPr lang="ru-RU" dirty="0">
              <a:solidFill>
                <a:schemeClr val="bg1"/>
              </a:solidFill>
              <a:cs typeface="Aharoni" pitchFamily="2" charset="-79"/>
            </a:endParaRPr>
          </a:p>
        </p:txBody>
      </p:sp>
      <p:pic>
        <p:nvPicPr>
          <p:cNvPr id="5" name="Рисунок 4" descr="coronavirus.jpg"/>
          <p:cNvPicPr>
            <a:picLocks noChangeAspect="1"/>
          </p:cNvPicPr>
          <p:nvPr/>
        </p:nvPicPr>
        <p:blipFill>
          <a:blip r:embed="rId2" cstate="print"/>
          <a:srcRect l="53174"/>
          <a:stretch>
            <a:fillRect/>
          </a:stretch>
        </p:blipFill>
        <p:spPr>
          <a:xfrm>
            <a:off x="0" y="1124744"/>
            <a:ext cx="4788024" cy="5112568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5536" y="1484784"/>
            <a:ext cx="8352928" cy="4536504"/>
          </a:xfrm>
          <a:prstGeom prst="rect">
            <a:avLst/>
          </a:prstGeom>
          <a:solidFill>
            <a:schemeClr val="tx1">
              <a:lumMod val="85000"/>
              <a:lumOff val="15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0"/>
            <a:ext cx="6624736" cy="1052736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cs typeface="Aharoni" pitchFamily="2" charset="-79"/>
              </a:rPr>
              <a:t>Цель проекта</a:t>
            </a:r>
            <a:endParaRPr lang="ru-RU" b="1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4258816" cy="4525963"/>
          </a:xfrm>
          <a:noFill/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chemeClr val="bg1"/>
                </a:solidFill>
              </a:rPr>
              <a:t>Цель проекта – это </a:t>
            </a:r>
            <a:r>
              <a:rPr lang="ru-RU" b="1" dirty="0">
                <a:solidFill>
                  <a:schemeClr val="bg1"/>
                </a:solidFill>
              </a:rPr>
              <a:t>изучение общественного мнения(на примере мнений студентов КИПО) об истинности или ложности факта распространения пандемии </a:t>
            </a:r>
            <a:r>
              <a:rPr lang="en-US" b="1" dirty="0" err="1">
                <a:solidFill>
                  <a:schemeClr val="bg1"/>
                </a:solidFill>
              </a:rPr>
              <a:t>covid</a:t>
            </a:r>
            <a:r>
              <a:rPr lang="ru-RU" b="1" dirty="0">
                <a:solidFill>
                  <a:schemeClr val="bg1"/>
                </a:solidFill>
              </a:rPr>
              <a:t>-19.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4751512" y="1556792"/>
          <a:ext cx="4392488" cy="4192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ree-icon-coronavirus-2746430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03648" y="4725144"/>
            <a:ext cx="1368152" cy="1368152"/>
          </a:xfrm>
          <a:prstGeom prst="rect">
            <a:avLst/>
          </a:prstGeom>
        </p:spPr>
      </p:pic>
      <p:pic>
        <p:nvPicPr>
          <p:cNvPr id="8" name="Рисунок 7" descr="free-icon-coronavirus-2746430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03648" y="3140968"/>
            <a:ext cx="1368152" cy="1368152"/>
          </a:xfrm>
          <a:prstGeom prst="rect">
            <a:avLst/>
          </a:prstGeom>
        </p:spPr>
      </p:pic>
      <p:pic>
        <p:nvPicPr>
          <p:cNvPr id="7" name="Рисунок 6" descr="free-icon-coronavirus-2746430.pn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03648" y="1628800"/>
            <a:ext cx="1357976" cy="135797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5616" y="0"/>
            <a:ext cx="6768752" cy="1124744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Задачи проекта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835696" y="1772816"/>
            <a:ext cx="817853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500" dirty="0" smtClean="0">
                <a:solidFill>
                  <a:schemeClr val="bg1"/>
                </a:solidFill>
              </a:rPr>
              <a:t>1.</a:t>
            </a:r>
            <a:endParaRPr lang="ru-RU" sz="6500" dirty="0">
              <a:solidFill>
                <a:schemeClr val="bg1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3789040"/>
            <a:ext cx="9144000" cy="1440160"/>
          </a:xfrm>
          <a:prstGeom prst="rect">
            <a:avLst/>
          </a:pr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1700808"/>
            <a:ext cx="9144000" cy="1440160"/>
          </a:xfrm>
          <a:prstGeom prst="rect">
            <a:avLst/>
          </a:prstGeom>
          <a:solidFill>
            <a:schemeClr val="tx1">
              <a:lumMod val="85000"/>
              <a:lumOff val="1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1412776"/>
            <a:ext cx="7632848" cy="4536504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0"/>
            <a:ext cx="7056784" cy="1124744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Объект и предмет проекта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600200"/>
            <a:ext cx="4906888" cy="48531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Объектом проекта являются студенты АНПОО КИПО.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Предметом выступает личное мнение студентов.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" name="Рисунок 11" descr="free-icon-young-man-3577114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35000"/>
          </a:blip>
          <a:stretch>
            <a:fillRect/>
          </a:stretch>
        </p:blipFill>
        <p:spPr>
          <a:xfrm>
            <a:off x="1115616" y="1484784"/>
            <a:ext cx="1790024" cy="1790024"/>
          </a:xfrm>
          <a:prstGeom prst="rect">
            <a:avLst/>
          </a:prstGeom>
        </p:spPr>
      </p:pic>
      <p:pic>
        <p:nvPicPr>
          <p:cNvPr id="13" name="Рисунок 12" descr="free-icon-opinion-1162344.pn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35000"/>
          </a:blip>
          <a:stretch>
            <a:fillRect/>
          </a:stretch>
        </p:blipFill>
        <p:spPr>
          <a:xfrm>
            <a:off x="1187624" y="3645024"/>
            <a:ext cx="1656184" cy="1656184"/>
          </a:xfrm>
          <a:prstGeom prst="rect">
            <a:avLst/>
          </a:prstGeom>
        </p:spPr>
      </p:pic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1340768"/>
            <a:ext cx="8280920" cy="4896544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0"/>
            <a:ext cx="6840760" cy="980728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Гипотеза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Пандемия </a:t>
            </a:r>
            <a:r>
              <a:rPr lang="en-US" dirty="0" err="1">
                <a:solidFill>
                  <a:schemeClr val="bg1"/>
                </a:solidFill>
              </a:rPr>
              <a:t>covid</a:t>
            </a:r>
            <a:r>
              <a:rPr lang="ru-RU" dirty="0">
                <a:solidFill>
                  <a:schemeClr val="bg1"/>
                </a:solidFill>
              </a:rPr>
              <a:t>-19 как временная проблема, которая со временем разрешится сама собой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	</a:t>
            </a:r>
            <a:r>
              <a:rPr lang="ru-RU" dirty="0" smtClean="0">
                <a:solidFill>
                  <a:schemeClr val="bg1"/>
                </a:solidFill>
              </a:rPr>
              <a:t>В процессе исследования гипотеза была опровергнута.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5" name="Рисунок 4" descr="free-icon-hypothesis-3240867.png"/>
          <p:cNvPicPr>
            <a:picLocks noChangeAspect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40000"/>
          </a:blip>
          <a:stretch>
            <a:fillRect/>
          </a:stretch>
        </p:blipFill>
        <p:spPr>
          <a:xfrm>
            <a:off x="3779912" y="1052736"/>
            <a:ext cx="4876191" cy="4876191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0"/>
            <a:ext cx="7128792" cy="1124744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Методы исследования</a:t>
            </a:r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9552" y="3068960"/>
            <a:ext cx="23762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Сбор и систематизация данных по теме пандемии </a:t>
            </a:r>
            <a:r>
              <a:rPr lang="en-US" sz="2800" dirty="0" smtClean="0">
                <a:solidFill>
                  <a:schemeClr val="bg1"/>
                </a:solidFill>
                <a:cs typeface="Aharoni" pitchFamily="2" charset="-79"/>
              </a:rPr>
              <a:t>covid-19</a:t>
            </a:r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.</a:t>
            </a:r>
            <a:endParaRPr lang="ru-RU" sz="2800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880" y="3068960"/>
            <a:ext cx="20162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cs typeface="Aharoni" pitchFamily="2" charset="-79"/>
              </a:rPr>
              <a:t>Анализ и обработка собранных данных.</a:t>
            </a:r>
            <a:endParaRPr lang="ru-RU" sz="2800" dirty="0">
              <a:solidFill>
                <a:schemeClr val="bg1"/>
              </a:solidFill>
              <a:cs typeface="Aharoni" pitchFamily="2" charset="-79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3140968"/>
            <a:ext cx="223224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Опрос </a:t>
            </a:r>
            <a:r>
              <a:rPr lang="ru-RU" sz="2800" dirty="0">
                <a:solidFill>
                  <a:schemeClr val="bg1"/>
                </a:solidFill>
              </a:rPr>
              <a:t>и составление статистики.</a:t>
            </a:r>
          </a:p>
          <a:p>
            <a:endParaRPr lang="ru-RU" dirty="0"/>
          </a:p>
        </p:txBody>
      </p:sp>
      <p:pic>
        <p:nvPicPr>
          <p:cNvPr id="9" name="Рисунок 8" descr="free-icon-information-263060.png"/>
          <p:cNvPicPr>
            <a:picLocks noChangeAspect="1"/>
          </p:cNvPicPr>
          <p:nvPr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36000"/>
          </a:blip>
          <a:stretch>
            <a:fillRect/>
          </a:stretch>
        </p:blipFill>
        <p:spPr>
          <a:xfrm>
            <a:off x="1187624" y="1628800"/>
            <a:ext cx="1008112" cy="1008112"/>
          </a:xfrm>
          <a:prstGeom prst="rect">
            <a:avLst/>
          </a:prstGeom>
        </p:spPr>
      </p:pic>
      <p:pic>
        <p:nvPicPr>
          <p:cNvPr id="10" name="Рисунок 9" descr="free-icon-analysis-477890.png"/>
          <p:cNvPicPr>
            <a:picLocks noChangeAspect="1"/>
          </p:cNvPicPr>
          <p:nvPr/>
        </p:nvPicPr>
        <p:blipFill>
          <a:blip r:embed="rId8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36000"/>
          </a:blip>
          <a:stretch>
            <a:fillRect/>
          </a:stretch>
        </p:blipFill>
        <p:spPr>
          <a:xfrm>
            <a:off x="3851920" y="1484784"/>
            <a:ext cx="1440160" cy="1440160"/>
          </a:xfrm>
          <a:prstGeom prst="rect">
            <a:avLst/>
          </a:prstGeom>
        </p:spPr>
      </p:pic>
      <p:pic>
        <p:nvPicPr>
          <p:cNvPr id="11" name="Рисунок 10" descr="free-icon-survey-813417.png"/>
          <p:cNvPicPr>
            <a:picLocks noChangeAspect="1"/>
          </p:cNvPicPr>
          <p:nvPr/>
        </p:nvPicPr>
        <p:blipFill>
          <a:blip r:embed="rId9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36000"/>
          </a:blip>
          <a:stretch>
            <a:fillRect/>
          </a:stretch>
        </p:blipFill>
        <p:spPr>
          <a:xfrm>
            <a:off x="6732240" y="1484784"/>
            <a:ext cx="1233034" cy="1233034"/>
          </a:xfrm>
          <a:prstGeom prst="rect">
            <a:avLst/>
          </a:prstGeom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373216"/>
            <a:ext cx="9144000" cy="1152128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484784"/>
            <a:ext cx="9144000" cy="1152128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0"/>
            <a:ext cx="8136904" cy="1124744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Общая информация по теме проекта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72816"/>
            <a:ext cx="8208912" cy="4536504"/>
          </a:xfrm>
          <a:prstGeom prst="rect">
            <a:avLst/>
          </a:prstGeom>
          <a:solidFill>
            <a:schemeClr val="tx1">
              <a:lumMod val="85000"/>
              <a:lumOff val="1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00808"/>
            <a:ext cx="8219256" cy="44973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bg1"/>
                </a:solidFill>
              </a:rPr>
              <a:t>Актуальность проекта была указана ранее. Поэтому мой проект направлен на сбор и преподнесение информации о пандемии. Проект включает в себя информацию про: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1. Появлении и развитии пандемии.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2. Способы защиты от нее.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	</a:t>
            </a:r>
            <a:r>
              <a:rPr lang="ru-RU" dirty="0" smtClean="0">
                <a:solidFill>
                  <a:schemeClr val="bg1"/>
                </a:solidFill>
              </a:rPr>
              <a:t>3. Непосредственно опрос студентов КИПО.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4. Анализ опроса.</a:t>
            </a:r>
          </a:p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9327B-E8DE-47AE-B35F-2ACC72892EC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203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Содержание</vt:lpstr>
      <vt:lpstr>Актуальность проекта</vt:lpstr>
      <vt:lpstr>Цель проекта</vt:lpstr>
      <vt:lpstr>Задачи проекта</vt:lpstr>
      <vt:lpstr>Объект и предмет проекта</vt:lpstr>
      <vt:lpstr>Гипотеза</vt:lpstr>
      <vt:lpstr>Методы исследования</vt:lpstr>
      <vt:lpstr>Общая информация по теме проекта</vt:lpstr>
      <vt:lpstr>Информация о продукте проекта</vt:lpstr>
      <vt:lpstr>Слайд 11</vt:lpstr>
      <vt:lpstr>Заключение</vt:lpstr>
      <vt:lpstr>Список использованных источников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Лика</dc:creator>
  <cp:lastModifiedBy>Лика</cp:lastModifiedBy>
  <cp:revision>22</cp:revision>
  <dcterms:created xsi:type="dcterms:W3CDTF">2021-04-12T14:27:46Z</dcterms:created>
  <dcterms:modified xsi:type="dcterms:W3CDTF">2021-04-13T18:47:54Z</dcterms:modified>
</cp:coreProperties>
</file>