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8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0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0D816-5E09-4A4D-B642-ACE1042C024E}" type="datetimeFigureOut">
              <a:rPr lang="ru-RU" smtClean="0"/>
              <a:t>18.04.2021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AB799-71A9-4B26-B83F-528DD6BE8C7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0D816-5E09-4A4D-B642-ACE1042C024E}" type="datetimeFigureOut">
              <a:rPr lang="ru-RU" smtClean="0"/>
              <a:t>18.04.2021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AB799-71A9-4B26-B83F-528DD6BE8C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0D816-5E09-4A4D-B642-ACE1042C024E}" type="datetimeFigureOut">
              <a:rPr lang="ru-RU" smtClean="0"/>
              <a:t>18.04.2021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AB799-71A9-4B26-B83F-528DD6BE8C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0D816-5E09-4A4D-B642-ACE1042C024E}" type="datetimeFigureOut">
              <a:rPr lang="ru-RU" smtClean="0"/>
              <a:t>18.04.2021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AB799-71A9-4B26-B83F-528DD6BE8C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0D816-5E09-4A4D-B642-ACE1042C024E}" type="datetimeFigureOut">
              <a:rPr lang="ru-RU" smtClean="0"/>
              <a:t>18.04.2021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AB799-71A9-4B26-B83F-528DD6BE8C7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0D816-5E09-4A4D-B642-ACE1042C024E}" type="datetimeFigureOut">
              <a:rPr lang="ru-RU" smtClean="0"/>
              <a:t>18.04.2021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AB799-71A9-4B26-B83F-528DD6BE8C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0D816-5E09-4A4D-B642-ACE1042C024E}" type="datetimeFigureOut">
              <a:rPr lang="ru-RU" smtClean="0"/>
              <a:t>18.04.2021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AB799-71A9-4B26-B83F-528DD6BE8C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0D816-5E09-4A4D-B642-ACE1042C024E}" type="datetimeFigureOut">
              <a:rPr lang="ru-RU" smtClean="0"/>
              <a:t>18.04.2021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69AB799-71A9-4B26-B83F-528DD6BE8C7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0D816-5E09-4A4D-B642-ACE1042C024E}" type="datetimeFigureOut">
              <a:rPr lang="ru-RU" smtClean="0"/>
              <a:t>18.04.2021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AB799-71A9-4B26-B83F-528DD6BE8C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0D816-5E09-4A4D-B642-ACE1042C024E}" type="datetimeFigureOut">
              <a:rPr lang="ru-RU" smtClean="0"/>
              <a:t>18.04.2021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569AB799-71A9-4B26-B83F-528DD6BE8C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0360D816-5E09-4A4D-B642-ACE1042C024E}" type="datetimeFigureOut">
              <a:rPr lang="ru-RU" smtClean="0"/>
              <a:t>18.04.2021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AB799-71A9-4B26-B83F-528DD6BE8C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0360D816-5E09-4A4D-B642-ACE1042C024E}" type="datetimeFigureOut">
              <a:rPr lang="ru-RU" smtClean="0"/>
              <a:t>18.04.2021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69AB799-71A9-4B26-B83F-528DD6BE8C7F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868" y="5643578"/>
            <a:ext cx="5072098" cy="1000132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Выполнила: воспитатель Кирилова В.Г.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кос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571480"/>
            <a:ext cx="785818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54230"/>
          </a:xfrm>
        </p:spPr>
        <p:txBody>
          <a:bodyPr>
            <a:normAutofit/>
          </a:bodyPr>
          <a:lstStyle/>
          <a:p>
            <a:r>
              <a:rPr lang="ru-RU" sz="2400" dirty="0" err="1"/>
              <a:t>Междунаро́дная</a:t>
            </a:r>
            <a:r>
              <a:rPr lang="ru-RU" sz="2400" dirty="0"/>
              <a:t> </a:t>
            </a:r>
            <a:r>
              <a:rPr lang="ru-RU" sz="2400" dirty="0" err="1"/>
              <a:t>косми́ческая</a:t>
            </a:r>
            <a:r>
              <a:rPr lang="ru-RU" sz="2400" dirty="0"/>
              <a:t> </a:t>
            </a:r>
            <a:r>
              <a:rPr lang="ru-RU" sz="2400" dirty="0" err="1"/>
              <a:t>ста́нция</a:t>
            </a:r>
            <a:r>
              <a:rPr lang="ru-RU" sz="2400" dirty="0"/>
              <a:t>, сокр. МКС — пилотируемая орбитальная станция, используемая как многоцелевой космический исследовательский комплекс; эксплуатируется с конца 1998 года по настоящее время.</a:t>
            </a:r>
          </a:p>
        </p:txBody>
      </p:sp>
      <p:pic>
        <p:nvPicPr>
          <p:cNvPr id="4" name="Содержимое 3" descr="кос1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3042" y="3348830"/>
            <a:ext cx="4714908" cy="2651938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err="1"/>
              <a:t>Космодро́м</a:t>
            </a:r>
            <a:r>
              <a:rPr lang="ru-RU" sz="2400" dirty="0"/>
              <a:t> </a:t>
            </a:r>
            <a:r>
              <a:rPr lang="ru-RU" sz="2400" dirty="0" err="1"/>
              <a:t>Байкону́р</a:t>
            </a:r>
            <a:r>
              <a:rPr lang="ru-RU" sz="2400" dirty="0"/>
              <a:t> — первый, а также крупнейший в мире космодром. Расположен на территории </a:t>
            </a:r>
            <a:r>
              <a:rPr lang="ru-RU" sz="2400" dirty="0" smtClean="0"/>
              <a:t>Казахстана.</a:t>
            </a:r>
            <a:endParaRPr lang="ru-RU" sz="2400" dirty="0"/>
          </a:p>
        </p:txBody>
      </p:sp>
      <p:pic>
        <p:nvPicPr>
          <p:cNvPr id="4" name="Содержимое 3" descr="кос1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57356" y="2143116"/>
            <a:ext cx="4643470" cy="3786214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64" y="2071678"/>
            <a:ext cx="4357718" cy="63184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Содержимое 3" descr="кос1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4414" y="642918"/>
            <a:ext cx="6643733" cy="5483245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Звездное небо.</a:t>
            </a:r>
            <a:endParaRPr lang="ru-RU" dirty="0"/>
          </a:p>
        </p:txBody>
      </p:sp>
      <p:pic>
        <p:nvPicPr>
          <p:cNvPr id="4" name="Содержимое 3" descr="кос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766808"/>
            <a:ext cx="7467600" cy="4192746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Солнечная система</a:t>
            </a:r>
            <a:endParaRPr lang="ru-RU" dirty="0"/>
          </a:p>
        </p:txBody>
      </p:sp>
      <p:pic>
        <p:nvPicPr>
          <p:cNvPr id="4" name="Содержимое 3" descr="кос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2007220"/>
            <a:ext cx="7467600" cy="3711922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>
            <a:noAutofit/>
          </a:bodyPr>
          <a:lstStyle/>
          <a:p>
            <a:r>
              <a:rPr lang="ru-RU" sz="2800" dirty="0"/>
              <a:t>Сергей Павлович Королев – гениальный конструктор, основоположник советской космонавтики</a:t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4" name="Содержимое 3" descr="кос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0101" y="1600200"/>
            <a:ext cx="6589208" cy="4829196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Собака</a:t>
            </a:r>
            <a:r>
              <a:rPr lang="ru-RU" sz="2400" dirty="0" smtClean="0"/>
              <a:t> </a:t>
            </a:r>
            <a:r>
              <a:rPr lang="ru-RU" sz="2400" dirty="0"/>
              <a:t>Лайка стала первым живым существом, отправившимся в космический полет. Она была запущена в </a:t>
            </a:r>
            <a:r>
              <a:rPr lang="ru-RU" sz="2400" b="1" dirty="0"/>
              <a:t>космос</a:t>
            </a:r>
            <a:r>
              <a:rPr lang="ru-RU" sz="2400" dirty="0"/>
              <a:t> 3 ноября 1957г. в 5.30 </a:t>
            </a:r>
            <a:r>
              <a:rPr lang="ru-RU" sz="2400" dirty="0" err="1"/>
              <a:t>мск</a:t>
            </a:r>
            <a:r>
              <a:rPr lang="ru-RU" sz="2400" dirty="0"/>
              <a:t> на советском корабле "Спутник-2". На тот момент Лайке было около двух лет.</a:t>
            </a:r>
          </a:p>
        </p:txBody>
      </p:sp>
      <p:pic>
        <p:nvPicPr>
          <p:cNvPr id="4" name="Содержимое 3" descr="кос 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57818" y="2857496"/>
            <a:ext cx="3357586" cy="2428892"/>
          </a:xfrm>
        </p:spPr>
      </p:pic>
      <p:pic>
        <p:nvPicPr>
          <p:cNvPr id="6" name="Рисунок 5" descr="кос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2500306"/>
            <a:ext cx="4057673" cy="257176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txBody>
          <a:bodyPr>
            <a:noAutofit/>
          </a:bodyPr>
          <a:lstStyle/>
          <a:p>
            <a:r>
              <a:rPr lang="ru-RU" sz="2400" dirty="0"/>
              <a:t>«Восток-1» — советский космический корабль из серии «Восток», первый в мире космический аппарат, поднявший на своём борту человека на околоземную орбиту. На корабле «Восток» 12 апреля 1961 года лётчик-космонавт СССР Юрий Алексеевич Гагарин</a:t>
            </a:r>
          </a:p>
        </p:txBody>
      </p:sp>
      <p:pic>
        <p:nvPicPr>
          <p:cNvPr id="4" name="Содержимое 3" descr="кос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29190" y="2714620"/>
            <a:ext cx="3714776" cy="3714776"/>
          </a:xfrm>
        </p:spPr>
      </p:pic>
      <p:pic>
        <p:nvPicPr>
          <p:cNvPr id="5" name="Рисунок 4" descr="кос 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910" y="3286124"/>
            <a:ext cx="3629045" cy="250509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Подготовка космонавтов.</a:t>
            </a:r>
            <a:endParaRPr lang="ru-RU" dirty="0"/>
          </a:p>
        </p:txBody>
      </p:sp>
      <p:pic>
        <p:nvPicPr>
          <p:cNvPr id="4" name="Содержимое 3" descr="кос     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0100" y="1571612"/>
            <a:ext cx="1914533" cy="2082014"/>
          </a:xfrm>
        </p:spPr>
      </p:pic>
      <p:pic>
        <p:nvPicPr>
          <p:cNvPr id="5" name="Рисунок 4" descr="кос  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7818" y="1785926"/>
            <a:ext cx="2557475" cy="2362212"/>
          </a:xfrm>
          <a:prstGeom prst="rect">
            <a:avLst/>
          </a:prstGeom>
        </p:spPr>
      </p:pic>
      <p:pic>
        <p:nvPicPr>
          <p:cNvPr id="6" name="Рисунок 5" descr="кос 7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348" y="3786190"/>
            <a:ext cx="2524138" cy="2667014"/>
          </a:xfrm>
          <a:prstGeom prst="rect">
            <a:avLst/>
          </a:prstGeom>
        </p:spPr>
      </p:pic>
      <p:pic>
        <p:nvPicPr>
          <p:cNvPr id="7" name="Рисунок 6" descr="кос7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57752" y="4357694"/>
            <a:ext cx="3128979" cy="2219338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/>
              <a:t>Первый выход в космос был совершён советским космонавтом Алексеем Леоновым 18 марта 1965 </a:t>
            </a:r>
            <a:r>
              <a:rPr lang="ru-RU" sz="2800" dirty="0" smtClean="0"/>
              <a:t>года</a:t>
            </a:r>
            <a:endParaRPr lang="ru-RU" sz="2800" dirty="0"/>
          </a:p>
        </p:txBody>
      </p:sp>
      <p:pic>
        <p:nvPicPr>
          <p:cNvPr id="4" name="Содержимое 3" descr="кос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4414" y="2643182"/>
            <a:ext cx="6429420" cy="3643338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/>
              <a:t>16 июня 1963 г. на космическом корабле «Восток-6» совершила полёт первая в мире женщина-космонавт Валентина Владимировна Терешкова.</a:t>
            </a:r>
          </a:p>
        </p:txBody>
      </p:sp>
      <p:pic>
        <p:nvPicPr>
          <p:cNvPr id="4" name="Содержимое 3" descr="кос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14546" y="2571744"/>
            <a:ext cx="4929222" cy="3429024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26</TotalTime>
  <Words>184</Words>
  <Application>Microsoft Office PowerPoint</Application>
  <PresentationFormat>Экран (4:3)</PresentationFormat>
  <Paragraphs>11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Техническая</vt:lpstr>
      <vt:lpstr>Слайд 1</vt:lpstr>
      <vt:lpstr>Звездное небо.</vt:lpstr>
      <vt:lpstr>Солнечная система</vt:lpstr>
      <vt:lpstr>Сергей Павлович Королев – гениальный конструктор, основоположник советской космонавтики </vt:lpstr>
      <vt:lpstr>Собака Лайка стала первым живым существом, отправившимся в космический полет. Она была запущена в космос 3 ноября 1957г. в 5.30 мск на советском корабле "Спутник-2". На тот момент Лайке было около двух лет.</vt:lpstr>
      <vt:lpstr>«Восток-1» — советский космический корабль из серии «Восток», первый в мире космический аппарат, поднявший на своём борту человека на околоземную орбиту. На корабле «Восток» 12 апреля 1961 года лётчик-космонавт СССР Юрий Алексеевич Гагарин</vt:lpstr>
      <vt:lpstr>Подготовка космонавтов.</vt:lpstr>
      <vt:lpstr>Первый выход в космос был совершён советским космонавтом Алексеем Леоновым 18 марта 1965 года</vt:lpstr>
      <vt:lpstr>16 июня 1963 г. на космическом корабле «Восток-6» совершила полёт первая в мире женщина-космонавт Валентина Владимировна Терешкова.</vt:lpstr>
      <vt:lpstr>Междунаро́дная косми́ческая ста́нция, сокр. МКС — пилотируемая орбитальная станция, используемая как многоцелевой космический исследовательский комплекс; эксплуатируется с конца 1998 года по настоящее время.</vt:lpstr>
      <vt:lpstr>Космодро́м Байкону́р — первый, а также крупнейший в мире космодром. Расположен на территории Казахстана.</vt:lpstr>
      <vt:lpstr>Слайд 12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Валентина</dc:creator>
  <cp:lastModifiedBy>Валентина</cp:lastModifiedBy>
  <cp:revision>3</cp:revision>
  <dcterms:created xsi:type="dcterms:W3CDTF">2021-04-18T19:08:40Z</dcterms:created>
  <dcterms:modified xsi:type="dcterms:W3CDTF">2021-04-18T19:34:53Z</dcterms:modified>
</cp:coreProperties>
</file>