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сенние игры\Презентация\hello_html_m736b8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642918"/>
            <a:ext cx="8001056" cy="5500726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Весна – это пора новых открытий, игр и веселья. Сохранить впечатления о прогулке помогут фотографии, сделанные вместе с малышом. Дома их можно смотреть и рассказывать увлекательную историю о прогулке.</a:t>
            </a:r>
          </a:p>
          <a:p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Правильно организованные весенние прогулки будут приносить только радость и Вам уважаемые родители и вашему ребёнку.</a:t>
            </a:r>
          </a:p>
          <a:p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Чем же занять ребенка на прогулке весной?</a:t>
            </a:r>
          </a:p>
          <a:p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Весенние игры настолько разнообразны, что веселую и полезную прогулку можно совмещать с заданиями, которые помогут развить у ребенка 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любознательность и интерес, скорость </a:t>
            </a:r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координацию, быстроту и ловкость. </a:t>
            </a:r>
          </a:p>
          <a:p>
            <a:r>
              <a:rPr lang="ru-RU" sz="3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Итак, давайте узнаем, какие же игры для детей весной не только повеселят малыша, но и принесут немалую пользу.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сенние игры\Презентация\hello_html_m736b8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714620"/>
            <a:ext cx="5643602" cy="24288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1" name="Picture 3" descr="C:\Users\User\Desktop\Весенние игры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642918"/>
            <a:ext cx="5473700" cy="1503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Весенние игры\hello_html_395fd0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57112"/>
            <a:ext cx="8001056" cy="4157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сенние игры\Презентация\hello_html_m736b8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2214554"/>
            <a:ext cx="5929354" cy="32861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User\Desktop\Весенние игры\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8001056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сенние игры\Презентация\hello_html_m736b8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643050"/>
            <a:ext cx="6286544" cy="41434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8" name="Picture 2" descr="C:\Users\User\Desktop\Весенние игры\img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929618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сенние игры\Презентация\hello_html_m736b8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643050"/>
            <a:ext cx="6786610" cy="407196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User\Desktop\Весенние игры\img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8072494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сенние игры\Презентация\hello_html_m736b88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0"/>
            <a:ext cx="914403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071546"/>
            <a:ext cx="7072362" cy="47149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146" name="Picture 2" descr="C:\Users\User\Desktop\Весенние игры\img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8072494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</Words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Кобелева</dc:creator>
  <cp:lastModifiedBy>Пользователь Windows</cp:lastModifiedBy>
  <cp:revision>3</cp:revision>
  <dcterms:created xsi:type="dcterms:W3CDTF">2021-04-18T07:33:42Z</dcterms:created>
  <dcterms:modified xsi:type="dcterms:W3CDTF">2021-04-18T08:03:24Z</dcterms:modified>
</cp:coreProperties>
</file>