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68" r:id="rId3"/>
    <p:sldId id="267" r:id="rId4"/>
    <p:sldId id="258" r:id="rId5"/>
    <p:sldId id="265" r:id="rId6"/>
    <p:sldId id="266" r:id="rId7"/>
    <p:sldId id="271" r:id="rId8"/>
    <p:sldId id="269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9B8C1-E879-4658-822C-DF8D5731B12C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211EA-C280-4825-8FC0-22C7451A0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392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ABF86-F833-4EB2-B769-F4AB8607CA8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3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EC034-BF7D-47A4-B42F-F333B411FE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29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0E9FB-76A7-4649-82FD-975E166533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3477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EE86AE-F483-49FD-9953-D0AF2EC6751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8355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B47C6-AC03-4E6E-8EA4-C033C6297FB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2937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76DAB-7389-4331-95C4-CFC7DF9485E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916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744B4-93B1-4E48-A2D8-B515C818E68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4156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D233A-34D2-41A4-B3E5-BA0739B0BE6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550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4DD8A-3053-4198-8DCB-E52F0E451C9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657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42914-A8B5-40BF-8629-0187616CFDD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2596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FD02F-27B4-46EC-AA71-3D35100CB53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939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9A921-393B-4936-AB43-15C37330857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015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10D5B-AD7D-4F6C-931F-FC84A70ED51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000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604FB-356B-4666-949C-10F5D7AF486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843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176B8-6A26-4617-881F-4359BA0F3AE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576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3A9027-E8E0-4CA0-9C03-98C573120EE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53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9A196-4F4E-4E33-A135-E0EE5FE4A6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830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B9088-780B-4C67-8D5C-EDD19529D8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25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492DB-D448-4F9A-9EEC-56591759E1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52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040FC-DAE3-414A-8FAD-1C735ED7751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936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14E35-858B-4A1A-84E6-36977D974F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646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F3FA9-F745-4B03-B1BC-7A51262822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073CF-4A80-438C-A5A3-53DD40F262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11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CC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C8A409-6815-43D7-B10F-8FF2A5D4ADA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109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shade val="46275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A84203-10C2-45F9-9488-22238D72B5F3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1586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gif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3.jpeg" Type="http://schemas.openxmlformats.org/officeDocument/2006/relationships/image"/><Relationship Id="rId5" Target="../media/image32.jpeg" Type="http://schemas.openxmlformats.org/officeDocument/2006/relationships/image"/><Relationship Id="rId4" Target="../media/image3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13" Type="http://schemas.openxmlformats.org/officeDocument/2006/relationships/image" Target="../media/image45.png"/><Relationship Id="rId3" Type="http://schemas.openxmlformats.org/officeDocument/2006/relationships/image" Target="../media/image35.gif"/><Relationship Id="rId7" Type="http://schemas.openxmlformats.org/officeDocument/2006/relationships/image" Target="../media/image39.wmf"/><Relationship Id="rId12" Type="http://schemas.openxmlformats.org/officeDocument/2006/relationships/image" Target="../media/image44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5" Type="http://schemas.openxmlformats.org/officeDocument/2006/relationships/image" Target="../media/image37.wmf"/><Relationship Id="rId10" Type="http://schemas.openxmlformats.org/officeDocument/2006/relationships/image" Target="../media/image42.wmf"/><Relationship Id="rId4" Type="http://schemas.openxmlformats.org/officeDocument/2006/relationships/image" Target="../media/image36.gif"/><Relationship Id="rId9" Type="http://schemas.openxmlformats.org/officeDocument/2006/relationships/image" Target="../media/image4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65" name="Picture 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86" y="1730505"/>
            <a:ext cx="3902442" cy="5132050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3303" y="116632"/>
            <a:ext cx="5085544" cy="335699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18776" y="3717032"/>
            <a:ext cx="5256585" cy="258532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школьниками стали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19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Урок математики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53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2" name="Picture 32" descr="облако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8913"/>
            <a:ext cx="15113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7" name="Picture 27" descr="ель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075" y="415245"/>
            <a:ext cx="3529012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8" name="Picture 28" descr="ель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3600" y="200932"/>
            <a:ext cx="349250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ёжик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0413" y="4952320"/>
            <a:ext cx="2411472" cy="200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дерево1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2875"/>
            <a:ext cx="1482725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дерево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692150"/>
            <a:ext cx="23050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дерево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9563" y="0"/>
            <a:ext cx="2808287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7" descr="гриб6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9280" y="4076701"/>
            <a:ext cx="1170473" cy="10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9" descr="гриб10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3609182"/>
            <a:ext cx="1267135" cy="165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20" descr="гриб4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2737" y="4223158"/>
            <a:ext cx="901675" cy="89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корзина1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3075" y="5181034"/>
            <a:ext cx="1572879" cy="167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5" name="Picture 25" descr="клен4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573463"/>
            <a:ext cx="6477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8" name="Picture 18" descr="гриб10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57233"/>
            <a:ext cx="1224012" cy="159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4" name="Picture 24" descr="клен4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068638"/>
            <a:ext cx="108108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 descr="гриб4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8980" y="2708275"/>
            <a:ext cx="97827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6" name="Picture 26" descr="клен4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213" y="2708275"/>
            <a:ext cx="5762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9" name="Picture 29" descr="солнце"/>
          <p:cNvPicPr>
            <a:picLocks noChangeAspect="1" noChangeArrowheads="1" noCrop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12255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1" descr="облако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0"/>
            <a:ext cx="15113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56" name="WordArt 36"/>
          <p:cNvSpPr>
            <a:spLocks noChangeArrowheads="1" noChangeShapeType="1" noTextEdit="1"/>
          </p:cNvSpPr>
          <p:nvPr/>
        </p:nvSpPr>
        <p:spPr bwMode="auto">
          <a:xfrm>
            <a:off x="971550" y="3141663"/>
            <a:ext cx="438150" cy="304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141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56069E-6 L 0.11962 0.272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2" y="13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60116E-6 L -0.16927 0.384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9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90751E-6 L -0.38194 0.261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97" y="130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42775E-6 L 0.22847 0.12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24" y="6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5434E-6 L -0.15694 0.320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47" y="1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Сколько котят?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164268" cy="185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 descr="AN02350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133600"/>
            <a:ext cx="1620837" cy="16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AN0169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268413"/>
            <a:ext cx="835025" cy="188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AN01711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844675"/>
            <a:ext cx="1103312" cy="187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AN02354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060575"/>
            <a:ext cx="2022475" cy="212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545" y="4941168"/>
            <a:ext cx="4680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1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400506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2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9088" y="4869160"/>
            <a:ext cx="993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3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3728" y="4152181"/>
            <a:ext cx="840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4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45061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5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67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У клоуна в руках столько предметов, сколько лапок у кота и курочки вместе. Сколько предметов в руках у клоуна?</a:t>
            </a:r>
          </a:p>
        </p:txBody>
      </p:sp>
      <p:pic>
        <p:nvPicPr>
          <p:cNvPr id="4" name="Picture 10" descr="AG00356_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1906" y="3382169"/>
            <a:ext cx="2452222" cy="298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328498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8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4149080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4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551723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6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0152" y="328498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2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96336" y="365431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10</a:t>
            </a:r>
            <a:endParaRPr lang="ru-RU" sz="4000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508518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</a:rPr>
              <a:t>0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998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491" y="476672"/>
            <a:ext cx="2377646" cy="2377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5797">
            <a:off x="5076056" y="314088"/>
            <a:ext cx="2179563" cy="304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C:\Documents and Settings\Вера\Мои документы\Мои рисунки\Мои рисунки\весёлые рмсунки\вес рисунки\магнитогорск 1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75999">
            <a:off x="683568" y="3599113"/>
            <a:ext cx="2536569" cy="238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Documents and Settings\Вера\Мои документы\Мои рисунки\Мои рисунки\весёлые рмсунки\рисунки\рисунки весёлые\Весёлые рисунки 0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591584"/>
            <a:ext cx="3512653" cy="309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538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Урок окружающего мира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29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5954" y="-1"/>
            <a:ext cx="2955092" cy="306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25941"/>
            <a:ext cx="3127375" cy="2365375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372" y="260648"/>
            <a:ext cx="4229042" cy="2934514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92099"/>
            <a:ext cx="3465165" cy="2299217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7"/>
            <a:ext cx="3600177" cy="2576861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318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SBERRY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62400"/>
            <a:ext cx="1752600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 descr="Lollipop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81400"/>
            <a:ext cx="781050" cy="11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6" descr="Burger-01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905000"/>
            <a:ext cx="762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22" name="Picture 14" descr="HA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429000"/>
            <a:ext cx="1465263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25" name="Picture 17" descr="22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90800"/>
            <a:ext cx="1649413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26" name="Picture 18" descr="23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2400"/>
            <a:ext cx="1752600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28" name="Picture 20" descr="3D_apple_2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638800"/>
            <a:ext cx="63817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30" name="Picture 22" descr="Grapes_swing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334000"/>
            <a:ext cx="15240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31" name="Picture 23" descr="26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1474788" cy="125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32" name="Picture 24" descr="j024619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524000"/>
            <a:ext cx="94615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365125" y="350838"/>
            <a:ext cx="1692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польза</a:t>
            </a: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7086600" y="381000"/>
            <a:ext cx="10747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вред</a:t>
            </a:r>
          </a:p>
        </p:txBody>
      </p:sp>
      <p:pic>
        <p:nvPicPr>
          <p:cNvPr id="43036" name="Picture 28" descr="IMAGE0056у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181600"/>
            <a:ext cx="957263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37" name="Picture 29" descr="IMAGE008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8600"/>
            <a:ext cx="481013" cy="174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203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7 C -0.16892 -0.10278 -0.3375 -0.20556 -0.36805 -0.1537 C -0.39861 -0.10185 -0.32292 0.21412 -0.18333 0.31088 C -0.04375 0.40764 0.33368 0.40301 0.46962 0.4268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1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C 0.21424 0.04814 0.42466 0.09676 0.35122 0.22777 C 0.27778 0.35879 -0.27534 0.66967 -0.44027 0.78564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3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7 C -0.2276 -0.07338 -0.45503 -0.14652 -0.39444 -0.23703 C -0.33385 -0.32754 0.23594 -0.49189 0.36389 -0.54259 C 0.49184 -0.59328 0.43264 -0.56713 0.37361 -0.54074 " pathEditMode="relative" ptsTypes="aaaA">
                                      <p:cBhvr>
                                        <p:cTn id="1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3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C -0.2309 -0.09954 -0.46181 -0.19908 -0.39583 -0.26112 C -0.32986 -0.32315 0.38958 -0.29237 0.39583 -0.37223 C 0.40208 -0.45209 -0.20139 -0.66366 -0.35833 -0.74028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6" y="-3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3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C -0.1941 -0.1125 -0.38907 -0.21783 -0.4625 -0.16297 C -0.53594 -0.10811 -0.44497 0.22638 -0.44028 0.32893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43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06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3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8.14815E-6 C 0.25833 0.01226 0.51666 0.02476 0.44861 0.07407 C 0.38055 0.12337 -0.01389 0.20972 -0.40834 0.29629 " pathEditMode="relative" ptsTypes="aaA">
                                      <p:cBhvr>
                                        <p:cTn id="31" dur="2000" fill="hold"/>
                                        <p:tgtEl>
                                          <p:spTgt spid="43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0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6 C 0.18333 0.10926 0.36667 0.21875 0.28351 0.25186 C 0.20035 0.28496 -0.38107 0.2625 -0.49844 0.19815 C -0.6158 0.1338 -0.43663 -0.06504 -0.42031 -0.13426 " pathEditMode="relative" rAng="0" ptsTypes="aaaa">
                                      <p:cBhvr>
                                        <p:cTn id="36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2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3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C -0.03889 -0.09422 -0.1849 -0.44769 -0.23351 -0.5655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84" y="-2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2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3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C 0.17327 0.00532 0.34653 0.01713 0.44028 0.1037 C 0.53403 0.19028 0.53715 0.43264 0.56268 0.51898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5" y="259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3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C -0.17726 -0.14445 -0.35417 -0.28866 -0.24705 -0.34074 C -0.13994 -0.39283 0.52136 -0.37315 0.64323 -0.31297 C 0.76476 -0.25278 0.62396 -0.11621 0.48351 0.02037 " pathEditMode="relative" ptsTypes="aaaA">
                                      <p:cBhvr>
                                        <p:cTn id="51" dur="2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22222E-6 C 0.17726 0.22986 0.35434 0.45394 0.45833 0.44815 C 0.56233 0.44236 0.58924 0.06621 0.62361 -0.03426 " pathEditMode="relative" rAng="0" ptsTypes="aaa">
                                      <p:cBhvr>
                                        <p:cTn id="56" dur="2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81" y="2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3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C -0.14079 -0.18982 -0.27968 -0.37616 -0.25277 -0.45371 C -0.22586 -0.53125 0.07535 -0.4632 0.16164 -0.46574 " pathEditMode="relative" rAng="0" ptsTypes="aaa">
                                      <p:cBhvr>
                                        <p:cTn id="61" dur="2000" fill="hold"/>
                                        <p:tgtEl>
                                          <p:spTgt spid="43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-2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3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46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Оформление по умолчанию</vt:lpstr>
      <vt:lpstr>Текстура</vt:lpstr>
      <vt:lpstr>Слайд 1</vt:lpstr>
      <vt:lpstr>Урок математики</vt:lpstr>
      <vt:lpstr>Слайд 3</vt:lpstr>
      <vt:lpstr>Сколько котят?</vt:lpstr>
      <vt:lpstr>У клоуна в руках столько предметов, сколько лапок у кота и курочки вместе. Сколько предметов в руках у клоуна?</vt:lpstr>
      <vt:lpstr>Слайд 6</vt:lpstr>
      <vt:lpstr>Урок окружающего мира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us</cp:lastModifiedBy>
  <cp:revision>23</cp:revision>
  <dcterms:created xsi:type="dcterms:W3CDTF">2013-10-26T12:59:48Z</dcterms:created>
  <dcterms:modified xsi:type="dcterms:W3CDTF">2021-04-18T09:38:03Z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1038789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