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детей 2-3 лет.</a:t>
            </a:r>
            <a:endParaRPr lang="ru-RU" sz="6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229200"/>
            <a:ext cx="7117180" cy="861420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995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«Хобот слоненка».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Подражаю я слону </a:t>
            </a:r>
          </a:p>
          <a:p>
            <a:r>
              <a:rPr lang="ru-RU" dirty="0" smtClean="0"/>
              <a:t>Губы хоботом тяну…</a:t>
            </a:r>
          </a:p>
          <a:p>
            <a:r>
              <a:rPr lang="ru-RU" dirty="0" smtClean="0"/>
              <a:t>Даже если я устану ,</a:t>
            </a:r>
          </a:p>
          <a:p>
            <a:r>
              <a:rPr lang="ru-RU" dirty="0" smtClean="0"/>
              <a:t>Их тянуть не перестану.</a:t>
            </a:r>
          </a:p>
          <a:p>
            <a:r>
              <a:rPr lang="ru-RU" dirty="0" smtClean="0"/>
              <a:t>Долго буду я держать ,</a:t>
            </a:r>
          </a:p>
          <a:p>
            <a:r>
              <a:rPr lang="ru-RU" dirty="0" smtClean="0"/>
              <a:t>Свои губы укреплять.</a:t>
            </a:r>
            <a:endParaRPr lang="ru-RU" dirty="0"/>
          </a:p>
        </p:txBody>
      </p:sp>
      <p:pic>
        <p:nvPicPr>
          <p:cNvPr id="5122" name="Picture 2" descr="G:\Photos\IMG001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636912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10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Наши воспитанники – самые маленькие в детском саду . Они еще мало что знают , далеко не все понимают и совсем немногое умеют .</a:t>
            </a:r>
          </a:p>
          <a:p>
            <a:r>
              <a:rPr lang="ru-RU" dirty="0" smtClean="0"/>
              <a:t>Следовательно важно работать над развитием речи малышей, но еще важно контактировать с окружающими людьми , учиться общаться , договариваться.</a:t>
            </a:r>
          </a:p>
          <a:p>
            <a:r>
              <a:rPr lang="ru-RU" dirty="0" smtClean="0"/>
              <a:t>Наша с вами задача- сделать так , чтобы ребенок прожил этот период жизни как можно более полноценно.</a:t>
            </a:r>
          </a:p>
          <a:p>
            <a:r>
              <a:rPr lang="ru-RU" dirty="0" smtClean="0"/>
              <a:t>Любите своих воспитанников и тогда они вырастут добрыми и умными.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095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090949" cy="405143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81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«Родное слово является основой всякого умственного развития и сокровищницей всех знаний. Поэтому так важно заботиться о своевременном развитии речи детей , уделять внимание ее чистоте и правильности. » </a:t>
            </a:r>
            <a:r>
              <a:rPr lang="ru-RU" dirty="0" err="1" smtClean="0"/>
              <a:t>К.Д.Ушинский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4230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Дыхательные упражнения и артикуляционная гимнастика.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 формирование навыков правильного звукопроизношения ; тренировка мышц губ.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79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Дыхательные упражнения.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 развитие речевого дыхания , силы голоса , тренировка мышц губ.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226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«Подуем на снежинку»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509120"/>
            <a:ext cx="7125112" cy="2016224"/>
          </a:xfrm>
        </p:spPr>
        <p:txBody>
          <a:bodyPr/>
          <a:lstStyle/>
          <a:p>
            <a:r>
              <a:rPr lang="ru-RU" dirty="0" smtClean="0"/>
              <a:t>Вырезать из салфетки тонкую и легкую снежинку. Положить на ладонь ребенку. </a:t>
            </a:r>
            <a:r>
              <a:rPr lang="ru-RU" dirty="0"/>
              <a:t>Р</a:t>
            </a:r>
            <a:r>
              <a:rPr lang="ru-RU" dirty="0" smtClean="0"/>
              <a:t>ебенок дует , чтобы снежинка слетела с ладони.</a:t>
            </a:r>
            <a:endParaRPr lang="ru-RU" dirty="0"/>
          </a:p>
        </p:txBody>
      </p:sp>
      <p:pic>
        <p:nvPicPr>
          <p:cNvPr id="3074" name="Picture 2" descr="G:\Photos\IMG000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Photos\IMG0007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234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«Бабочка летает 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202832"/>
            <a:ext cx="7125112" cy="217849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Сделать совместно с ребенком бабочку из тонкой бумаги ( обертка от конфет , салфетка ). Привязать нитку. Ребенок держит за ниточку и дует на бабочку.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G:\Photos\IMG000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Photos\IMG0003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47539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19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«Плывет , плывет кораблик».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293096"/>
            <a:ext cx="7125112" cy="2232248"/>
          </a:xfrm>
        </p:spPr>
        <p:txBody>
          <a:bodyPr/>
          <a:lstStyle/>
          <a:p>
            <a:r>
              <a:rPr lang="ru-RU" dirty="0" smtClean="0"/>
              <a:t>Налить в тазик воду положить кораблик и предложить ребенку подуть на кораблик.</a:t>
            </a:r>
            <a:endParaRPr lang="ru-RU" dirty="0"/>
          </a:p>
        </p:txBody>
      </p:sp>
      <p:pic>
        <p:nvPicPr>
          <p:cNvPr id="2050" name="Picture 2" descr="G:\Photos\IMG000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04056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022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132856"/>
            <a:ext cx="7125112" cy="410445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развитие артикуляционного аппарата.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74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«Заборчик».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4066613" cy="4051437"/>
          </a:xfrm>
        </p:spPr>
        <p:txBody>
          <a:bodyPr/>
          <a:lstStyle/>
          <a:p>
            <a:r>
              <a:rPr lang="ru-RU" dirty="0" smtClean="0"/>
              <a:t>Зубы ровно мы смыкаем</a:t>
            </a:r>
          </a:p>
          <a:p>
            <a:r>
              <a:rPr lang="ru-RU" dirty="0" smtClean="0"/>
              <a:t>И заборчик получаем,</a:t>
            </a:r>
          </a:p>
          <a:p>
            <a:r>
              <a:rPr lang="ru-RU" dirty="0" smtClean="0"/>
              <a:t>А сейчас раздвинем губы –</a:t>
            </a:r>
          </a:p>
          <a:p>
            <a:r>
              <a:rPr lang="ru-RU" dirty="0" smtClean="0"/>
              <a:t>Посчитаем наши зубы.</a:t>
            </a:r>
            <a:endParaRPr lang="ru-RU" dirty="0"/>
          </a:p>
        </p:txBody>
      </p:sp>
      <p:pic>
        <p:nvPicPr>
          <p:cNvPr id="4098" name="Picture 2" descr="G:\Photos\IMG001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374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123</TotalTime>
  <Words>290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Развитие речи детей 2-3 лет.</vt:lpstr>
      <vt:lpstr>Презентация PowerPoint</vt:lpstr>
      <vt:lpstr>Дыхательные упражнения и артикуляционная гимнастика.</vt:lpstr>
      <vt:lpstr>Дыхательные упражнения.</vt:lpstr>
      <vt:lpstr>«Подуем на снежинку»</vt:lpstr>
      <vt:lpstr>«Бабочка летает »</vt:lpstr>
      <vt:lpstr>«Плывет , плывет кораблик».</vt:lpstr>
      <vt:lpstr>Артикуляционная гимнастика.</vt:lpstr>
      <vt:lpstr>Упражнение «Заборчик».</vt:lpstr>
      <vt:lpstr>Упражнение «Хобот слоненка».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раннего возраста.</dc:title>
  <dc:creator>HP</dc:creator>
  <cp:lastModifiedBy>HP</cp:lastModifiedBy>
  <cp:revision>18</cp:revision>
  <dcterms:created xsi:type="dcterms:W3CDTF">2017-02-05T06:10:32Z</dcterms:created>
  <dcterms:modified xsi:type="dcterms:W3CDTF">2017-02-13T07:07:36Z</dcterms:modified>
</cp:coreProperties>
</file>