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6" r:id="rId2"/>
    <p:sldId id="265" r:id="rId3"/>
    <p:sldId id="257" r:id="rId4"/>
    <p:sldId id="258" r:id="rId5"/>
    <p:sldId id="259" r:id="rId6"/>
    <p:sldId id="260" r:id="rId7"/>
    <p:sldId id="261" r:id="rId8"/>
    <p:sldId id="264" r:id="rId9"/>
    <p:sldId id="263" r:id="rId10"/>
    <p:sldId id="267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F8D29"/>
    <a:srgbClr val="22340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96" y="48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B9CD0F20-F390-4792-A42A-46C4F54863A5}" type="datetimeFigureOut">
              <a:rPr lang="ru-RU" smtClean="0"/>
              <a:t>22.01.2020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D8F9C2-0917-48AF-A5B9-D54848724681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632271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D0F20-F390-4792-A42A-46C4F54863A5}" type="datetimeFigureOut">
              <a:rPr lang="ru-RU" smtClean="0"/>
              <a:t>22.01.2020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D8F9C2-0917-48AF-A5B9-D548487246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31009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D0F20-F390-4792-A42A-46C4F54863A5}" type="datetimeFigureOut">
              <a:rPr lang="ru-RU" smtClean="0"/>
              <a:t>22.01.2020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D8F9C2-0917-48AF-A5B9-D54848724681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018745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D0F20-F390-4792-A42A-46C4F54863A5}" type="datetimeFigureOut">
              <a:rPr lang="ru-RU" smtClean="0"/>
              <a:t>22.01.2020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D8F9C2-0917-48AF-A5B9-D548487246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08682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D0F20-F390-4792-A42A-46C4F54863A5}" type="datetimeFigureOut">
              <a:rPr lang="ru-RU" smtClean="0"/>
              <a:t>22.01.2020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D8F9C2-0917-48AF-A5B9-D54848724681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542613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D0F20-F390-4792-A42A-46C4F54863A5}" type="datetimeFigureOut">
              <a:rPr lang="ru-RU" smtClean="0"/>
              <a:t>22.01.2020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D8F9C2-0917-48AF-A5B9-D548487246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95498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D0F20-F390-4792-A42A-46C4F54863A5}" type="datetimeFigureOut">
              <a:rPr lang="ru-RU" smtClean="0"/>
              <a:t>22.01.2020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D8F9C2-0917-48AF-A5B9-D548487246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1679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D0F20-F390-4792-A42A-46C4F54863A5}" type="datetimeFigureOut">
              <a:rPr lang="ru-RU" smtClean="0"/>
              <a:t>22.01.2020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D8F9C2-0917-48AF-A5B9-D548487246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8117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D0F20-F390-4792-A42A-46C4F54863A5}" type="datetimeFigureOut">
              <a:rPr lang="ru-RU" smtClean="0"/>
              <a:t>22.01.2020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D8F9C2-0917-48AF-A5B9-D548487246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28681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D0F20-F390-4792-A42A-46C4F54863A5}" type="datetimeFigureOut">
              <a:rPr lang="ru-RU" smtClean="0"/>
              <a:t>22.01.2020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D8F9C2-0917-48AF-A5B9-D548487246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74670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D0F20-F390-4792-A42A-46C4F54863A5}" type="datetimeFigureOut">
              <a:rPr lang="ru-RU" smtClean="0"/>
              <a:t>22.01.2020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D8F9C2-0917-48AF-A5B9-D54848724681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227194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B9CD0F20-F390-4792-A42A-46C4F54863A5}" type="datetimeFigureOut">
              <a:rPr lang="ru-RU" smtClean="0"/>
              <a:t>22.01.2020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41D8F9C2-0917-48AF-A5B9-D54848724681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325455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chemeClr val="accent1"/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6400" y="140049"/>
            <a:ext cx="9448800" cy="654511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96220004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6672" y="0"/>
            <a:ext cx="945489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74690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80" y="245362"/>
            <a:ext cx="11811000" cy="6357319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1273565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120" y="235690"/>
            <a:ext cx="11750040" cy="662231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3501346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120" y="243841"/>
            <a:ext cx="11795760" cy="6355079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2665518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" y="84153"/>
            <a:ext cx="11963400" cy="6653401"/>
          </a:xfrm>
        </p:spPr>
      </p:pic>
    </p:spTree>
    <p:extLst>
      <p:ext uri="{BB962C8B-B14F-4D97-AF65-F5344CB8AC3E}">
        <p14:creationId xmlns:p14="http://schemas.microsoft.com/office/powerpoint/2010/main" val="3359430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320" y="259080"/>
            <a:ext cx="11658600" cy="6319141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1376805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077" y="220162"/>
            <a:ext cx="11750041" cy="6505683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3461567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60" y="259308"/>
            <a:ext cx="11628120" cy="638188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3395395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60" y="158315"/>
            <a:ext cx="11704320" cy="6433554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3808008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нтеграл">
  <a:themeElements>
    <a:clrScheme name="Интеграл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Интеграл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Интеграл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53</TotalTime>
  <Words>0</Words>
  <Application>Microsoft Office PowerPoint</Application>
  <PresentationFormat>Широкоэкранный</PresentationFormat>
  <Paragraphs>0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Calibri</vt:lpstr>
      <vt:lpstr>Tw Cen MT</vt:lpstr>
      <vt:lpstr>Tw Cen MT Condensed</vt:lpstr>
      <vt:lpstr>Wingdings 3</vt:lpstr>
      <vt:lpstr>Интеграл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Методический кабинет</dc:creator>
  <cp:lastModifiedBy>Методический кабинет</cp:lastModifiedBy>
  <cp:revision>9</cp:revision>
  <dcterms:created xsi:type="dcterms:W3CDTF">2020-01-20T11:34:19Z</dcterms:created>
  <dcterms:modified xsi:type="dcterms:W3CDTF">2020-01-22T11:10:39Z</dcterms:modified>
</cp:coreProperties>
</file>