
<file path=[Content_Types].xml><?xml version="1.0" encoding="utf-8"?>
<Types xmlns="http://schemas.openxmlformats.org/package/2006/content-types">
  <Override ContentType="application/vnd.openxmlformats-officedocument.presentationml.slide+xml" PartName="/ppt/slides/slide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17.xml"/>
  <Override ContentType="application/vnd.openxmlformats-officedocument.presentationml.slide+xml" PartName="/ppt/slides/slide18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theme+xml" PartName="/ppt/theme/theme2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presentationml.slide+xml" PartName="/ppt/slides/slide24.xml"/>
  <Override ContentType="application/vnd.openxmlformats-officedocument.theme+xml" PartName="/ppt/theme/theme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Default ContentType="image/jpeg" Extension="jpeg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22.xml"/>
  <Override ContentType="application/vnd.openxmlformats-officedocument.presentationml.slide+xml" PartName="/ppt/slides/slide23.xml"/>
  <Override ContentType="application/vnd.openxmlformats-officedocument.presentationml.notesMaster+xml" PartName="/ppt/notesMasters/notesMaster1.xml"/>
  <Override ContentType="application/vnd.openxmlformats-officedocument.presentationml.slideLayout+xml" PartName="/ppt/slideLayouts/slideLayout1.xml"/>
  <Default ContentType="audio/wav" Extension="wav"/>
  <Override ContentType="application/vnd.openxmlformats-officedocument.extended-properties+xml" PartName="/docProps/app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Default ContentType="image/gif" Extension="gif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viewProps+xml" PartName="/ppt/viewProps.xml"/>
  <Override ContentType="application/vnd.openxmlformats-officedocument.presentationml.slideLayout+xml" PartName="/ppt/slideLayouts/slideLayout9.xml"/>
  <Override ContentType="application/vnd.openxmlformats-package.core-properties+xml" PartName="/docProps/core.xml"/>
  <Override ContentType="application/vnd.openxmlformats-officedocument.presentationml.slide+xml" PartName="/ppt/slides/slide5.xml"/>
  <Override ContentType="application/vnd.openxmlformats-officedocument.presentationml.slide+xml" PartName="/ppt/slides/slide19.xml"/>
  <Override ContentType="application/vnd.openxmlformats-officedocument.presentationml.slideLayout+xml" PartName="/ppt/slideLayouts/slideLayout7.xml"/>
  <Default ContentType="image/png" Extension="png"/>
  <Override ContentType="application/vnd.openxmlformats-officedocument.presentationml.notesSlide+xml" PartName="/ppt/notesSlides/notesSlide1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6"/>
  </p:notesMasterIdLst>
  <p:sldIdLst>
    <p:sldId id="287" r:id="rId2"/>
    <p:sldId id="289" r:id="rId3"/>
    <p:sldId id="304" r:id="rId4"/>
    <p:sldId id="290" r:id="rId5"/>
    <p:sldId id="291" r:id="rId6"/>
    <p:sldId id="281" r:id="rId7"/>
    <p:sldId id="293" r:id="rId8"/>
    <p:sldId id="301" r:id="rId9"/>
    <p:sldId id="274" r:id="rId10"/>
    <p:sldId id="257" r:id="rId11"/>
    <p:sldId id="259" r:id="rId12"/>
    <p:sldId id="275" r:id="rId13"/>
    <p:sldId id="277" r:id="rId14"/>
    <p:sldId id="276" r:id="rId15"/>
    <p:sldId id="278" r:id="rId16"/>
    <p:sldId id="284" r:id="rId17"/>
    <p:sldId id="292" r:id="rId18"/>
    <p:sldId id="295" r:id="rId19"/>
    <p:sldId id="282" r:id="rId20"/>
    <p:sldId id="296" r:id="rId21"/>
    <p:sldId id="297" r:id="rId22"/>
    <p:sldId id="298" r:id="rId23"/>
    <p:sldId id="300" r:id="rId24"/>
    <p:sldId id="303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099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67" autoAdjust="0"/>
    <p:restoredTop sz="93000" autoAdjust="0"/>
  </p:normalViewPr>
  <p:slideViewPr>
    <p:cSldViewPr>
      <p:cViewPr varScale="1">
        <p:scale>
          <a:sx n="68" d="100"/>
          <a:sy n="68" d="100"/>
        </p:scale>
        <p:origin x="-144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70B84EB-05A1-4E9E-AD9F-F30339976193}" type="datetimeFigureOut">
              <a:rPr lang="ru-RU" smtClean="0"/>
              <a:pPr/>
              <a:t>24.10.2013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584596C-979B-4000-8FA8-22BA7C0F7D1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6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A797C36F-124F-435D-874E-D5A903C813E4}" type="slidenum">
              <a:rPr lang="ru-RU" smtClean="0"/>
              <a:pPr/>
              <a:t>5</a:t>
            </a:fld>
            <a:endParaRPr lang="ru-RU" smtClean="0"/>
          </a:p>
        </p:txBody>
      </p:sp>
      <p:sp>
        <p:nvSpPr>
          <p:cNvPr id="21507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0413" cy="3427413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2150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512" y="4343230"/>
            <a:ext cx="5486976" cy="4115139"/>
          </a:xfrm>
          <a:noFill/>
          <a:ln/>
        </p:spPr>
        <p:txBody>
          <a:bodyPr wrap="none" anchor="ctr"/>
          <a:lstStyle/>
          <a:p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1AF99C-A916-437C-A5CE-E19B50380078}" type="datetimeFigureOut">
              <a:rPr lang="ru-RU" smtClean="0"/>
              <a:pPr/>
              <a:t>24.10.2013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41AD3C-2391-4FB8-8F42-447112901C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1AF99C-A916-437C-A5CE-E19B50380078}" type="datetimeFigureOut">
              <a:rPr lang="ru-RU" smtClean="0"/>
              <a:pPr/>
              <a:t>24.10.2013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41AD3C-2391-4FB8-8F42-447112901C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1AF99C-A916-437C-A5CE-E19B50380078}" type="datetimeFigureOut">
              <a:rPr lang="ru-RU" smtClean="0"/>
              <a:pPr/>
              <a:t>24.10.2013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41AD3C-2391-4FB8-8F42-447112901C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6481" y="273629"/>
            <a:ext cx="8226720" cy="114348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9083B7-830E-4718-A661-3E17D695E0B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1AF99C-A916-437C-A5CE-E19B50380078}" type="datetimeFigureOut">
              <a:rPr lang="ru-RU" smtClean="0"/>
              <a:pPr/>
              <a:t>24.10.2013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41AD3C-2391-4FB8-8F42-447112901C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1AF99C-A916-437C-A5CE-E19B50380078}" type="datetimeFigureOut">
              <a:rPr lang="ru-RU" smtClean="0"/>
              <a:pPr/>
              <a:t>24.10.2013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41AD3C-2391-4FB8-8F42-447112901C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1AF99C-A916-437C-A5CE-E19B50380078}" type="datetimeFigureOut">
              <a:rPr lang="ru-RU" smtClean="0"/>
              <a:pPr/>
              <a:t>24.10.2013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41AD3C-2391-4FB8-8F42-447112901C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1AF99C-A916-437C-A5CE-E19B50380078}" type="datetimeFigureOut">
              <a:rPr lang="ru-RU" smtClean="0"/>
              <a:pPr/>
              <a:t>24.10.2013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41AD3C-2391-4FB8-8F42-447112901C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1AF99C-A916-437C-A5CE-E19B50380078}" type="datetimeFigureOut">
              <a:rPr lang="ru-RU" smtClean="0"/>
              <a:pPr/>
              <a:t>24.10.2013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41AD3C-2391-4FB8-8F42-447112901C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1AF99C-A916-437C-A5CE-E19B50380078}" type="datetimeFigureOut">
              <a:rPr lang="ru-RU" smtClean="0"/>
              <a:pPr/>
              <a:t>24.10.2013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41AD3C-2391-4FB8-8F42-447112901C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1AF99C-A916-437C-A5CE-E19B50380078}" type="datetimeFigureOut">
              <a:rPr lang="ru-RU" smtClean="0"/>
              <a:pPr/>
              <a:t>24.10.2013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41AD3C-2391-4FB8-8F42-447112901C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1AF99C-A916-437C-A5CE-E19B50380078}" type="datetimeFigureOut">
              <a:rPr lang="ru-RU" smtClean="0"/>
              <a:pPr/>
              <a:t>24.10.2013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41AD3C-2391-4FB8-8F42-447112901C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1AF99C-A916-437C-A5CE-E19B50380078}" type="datetimeFigureOut">
              <a:rPr lang="ru-RU" smtClean="0"/>
              <a:pPr/>
              <a:t>24.10.2013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41AD3C-2391-4FB8-8F42-447112901CB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http://media.linkonlineworld.com/Gallery_Videos/Images/2011/7/17/341745.jpg" TargetMode="External"/><Relationship Id="rId13" Type="http://schemas.openxmlformats.org/officeDocument/2006/relationships/image" Target="../media/image7.jpeg"/><Relationship Id="rId3" Type="http://schemas.openxmlformats.org/officeDocument/2006/relationships/slideLayout" Target="../slideLayouts/slideLayout12.xml"/><Relationship Id="rId7" Type="http://schemas.openxmlformats.org/officeDocument/2006/relationships/image" Target="../media/image2.jpeg"/><Relationship Id="rId12" Type="http://schemas.openxmlformats.org/officeDocument/2006/relationships/image" Target="../media/image6.jpeg"/><Relationship Id="rId2" Type="http://schemas.openxmlformats.org/officeDocument/2006/relationships/audio" Target="../media/audio2.wav"/><Relationship Id="rId16" Type="http://schemas.openxmlformats.org/officeDocument/2006/relationships/image" Target="../media/image10.png"/><Relationship Id="rId1" Type="http://schemas.openxmlformats.org/officeDocument/2006/relationships/audio" Target="../media/audio1.wav"/><Relationship Id="rId6" Type="http://schemas.openxmlformats.org/officeDocument/2006/relationships/hyperlink" Target="http://families.osu.edu/stages-of-life/img/young_girl_hand_over_mouth.jpg" TargetMode="External"/><Relationship Id="rId11" Type="http://schemas.openxmlformats.org/officeDocument/2006/relationships/image" Target="../media/image5.jpeg"/><Relationship Id="rId5" Type="http://schemas.openxmlformats.org/officeDocument/2006/relationships/image" Target="../media/image1.jpeg"/><Relationship Id="rId15" Type="http://schemas.openxmlformats.org/officeDocument/2006/relationships/image" Target="../media/image9.png"/><Relationship Id="rId10" Type="http://schemas.openxmlformats.org/officeDocument/2006/relationships/image" Target="../media/image4.jpeg"/><Relationship Id="rId4" Type="http://schemas.openxmlformats.org/officeDocument/2006/relationships/hyperlink" Target="http://www.neoteo.com/images/Cache/BDBFx900y900.jpg" TargetMode="External"/><Relationship Id="rId9" Type="http://schemas.openxmlformats.org/officeDocument/2006/relationships/image" Target="../media/image3.jpeg"/><Relationship Id="rId14" Type="http://schemas.openxmlformats.org/officeDocument/2006/relationships/image" Target="../media/image8.jpe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jpeg"/><Relationship Id="rId13" Type="http://schemas.openxmlformats.org/officeDocument/2006/relationships/hyperlink" Target="http://images.wildberries.ru/large/000132990-1.jpg" TargetMode="External"/><Relationship Id="rId18" Type="http://schemas.openxmlformats.org/officeDocument/2006/relationships/image" Target="../media/image34.png"/><Relationship Id="rId3" Type="http://schemas.openxmlformats.org/officeDocument/2006/relationships/slideLayout" Target="../slideLayouts/slideLayout6.xml"/><Relationship Id="rId7" Type="http://schemas.openxmlformats.org/officeDocument/2006/relationships/hyperlink" Target="http://humres.org/wp-content/uploads/2008/06/mouse.jpg" TargetMode="External"/><Relationship Id="rId12" Type="http://schemas.openxmlformats.org/officeDocument/2006/relationships/image" Target="../media/image29.jpeg"/><Relationship Id="rId17" Type="http://schemas.openxmlformats.org/officeDocument/2006/relationships/image" Target="../media/image33.png"/><Relationship Id="rId2" Type="http://schemas.openxmlformats.org/officeDocument/2006/relationships/audio" Target="../media/audio11.wav"/><Relationship Id="rId16" Type="http://schemas.openxmlformats.org/officeDocument/2006/relationships/image" Target="../media/image32.gif"/><Relationship Id="rId1" Type="http://schemas.openxmlformats.org/officeDocument/2006/relationships/audio" Target="../media/audio10.wav"/><Relationship Id="rId6" Type="http://schemas.openxmlformats.org/officeDocument/2006/relationships/image" Target="../media/image25.jpeg"/><Relationship Id="rId11" Type="http://schemas.openxmlformats.org/officeDocument/2006/relationships/image" Target="../media/image28.jpeg"/><Relationship Id="rId5" Type="http://schemas.openxmlformats.org/officeDocument/2006/relationships/hyperlink" Target="http://www.xrest.ru/images/collection/00053/070/original.jpg" TargetMode="External"/><Relationship Id="rId15" Type="http://schemas.openxmlformats.org/officeDocument/2006/relationships/image" Target="../media/image31.jpeg"/><Relationship Id="rId10" Type="http://schemas.openxmlformats.org/officeDocument/2006/relationships/image" Target="../media/image27.jpeg"/><Relationship Id="rId4" Type="http://schemas.openxmlformats.org/officeDocument/2006/relationships/audio" Target="../media/audio12.wav"/><Relationship Id="rId9" Type="http://schemas.openxmlformats.org/officeDocument/2006/relationships/hyperlink" Target="http://i012.radikal.ru/1107/57/1d61a4312982.jpg" TargetMode="External"/><Relationship Id="rId14" Type="http://schemas.openxmlformats.org/officeDocument/2006/relationships/image" Target="../media/image30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7" Type="http://schemas.openxmlformats.org/officeDocument/2006/relationships/image" Target="../media/image39.png"/><Relationship Id="rId2" Type="http://schemas.openxmlformats.org/officeDocument/2006/relationships/slideLayout" Target="../slideLayouts/slideLayout6.xml"/><Relationship Id="rId1" Type="http://schemas.openxmlformats.org/officeDocument/2006/relationships/audio" Target="../media/audio13.wav"/><Relationship Id="rId6" Type="http://schemas.openxmlformats.org/officeDocument/2006/relationships/image" Target="../media/image38.jpeg"/><Relationship Id="rId5" Type="http://schemas.openxmlformats.org/officeDocument/2006/relationships/image" Target="../media/image37.jpeg"/><Relationship Id="rId4" Type="http://schemas.openxmlformats.org/officeDocument/2006/relationships/image" Target="../media/image36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audio" Target="../media/audio13.wav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3.jpeg"/><Relationship Id="rId5" Type="http://schemas.openxmlformats.org/officeDocument/2006/relationships/image" Target="../media/image42.jpeg"/><Relationship Id="rId4" Type="http://schemas.openxmlformats.org/officeDocument/2006/relationships/image" Target="../media/image41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audio" Target="../media/audio13.wav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7.jpeg"/><Relationship Id="rId5" Type="http://schemas.openxmlformats.org/officeDocument/2006/relationships/image" Target="../media/image46.jpeg"/><Relationship Id="rId4" Type="http://schemas.openxmlformats.org/officeDocument/2006/relationships/image" Target="../media/image45.jpe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0.jpeg"/><Relationship Id="rId3" Type="http://schemas.openxmlformats.org/officeDocument/2006/relationships/hyperlink" Target="http://komanda.kazan2013.ru/colors-of-the-world/files/2010/11/big.jpeg" TargetMode="External"/><Relationship Id="rId7" Type="http://schemas.openxmlformats.org/officeDocument/2006/relationships/hyperlink" Target="http://img.webme.com/pic/1/151820051104/bozuk_para.jpg" TargetMode="External"/><Relationship Id="rId2" Type="http://schemas.openxmlformats.org/officeDocument/2006/relationships/audio" Target="../media/audio13.wav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9.jpeg"/><Relationship Id="rId5" Type="http://schemas.openxmlformats.org/officeDocument/2006/relationships/hyperlink" Target="http://s54.radikal.ru/i144/0809/d7/d30c94bdd85b.jpg" TargetMode="External"/><Relationship Id="rId10" Type="http://schemas.openxmlformats.org/officeDocument/2006/relationships/image" Target="../media/image51.jpeg"/><Relationship Id="rId4" Type="http://schemas.openxmlformats.org/officeDocument/2006/relationships/image" Target="../media/image48.jpeg"/><Relationship Id="rId9" Type="http://schemas.openxmlformats.org/officeDocument/2006/relationships/hyperlink" Target="http://www.infoslon.com/d0/pics/big/1005/10052760.jpg" TargetMode="Externa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2" Type="http://schemas.openxmlformats.org/officeDocument/2006/relationships/slideLayout" Target="../slideLayouts/slideLayout6.xml"/><Relationship Id="rId1" Type="http://schemas.openxmlformats.org/officeDocument/2006/relationships/audio" Target="../media/audio14.wav"/><Relationship Id="rId5" Type="http://schemas.openxmlformats.org/officeDocument/2006/relationships/image" Target="../media/image54.png"/><Relationship Id="rId4" Type="http://schemas.openxmlformats.org/officeDocument/2006/relationships/image" Target="../media/image53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D:\&#1084;&#1086;&#1105;\&#1053;&#1040;%20&#1050;&#1054;&#1053;&#1050;&#1059;&#1056;&#1057;\&#1085;&#1072;%20&#1082;&#1086;&#1085;&#1082;&#1091;&#1088;&#1089;2011-2012\&#1079;&#1072;&#1085;&#1103;&#1090;&#1080;&#1077;%2011%20-&#1052;-&#1084;&#1100;\09%20&#1044;&#1086;&#1088;&#1086;&#1078;&#1082;&#1072;%209.wma" TargetMode="External"/><Relationship Id="rId5" Type="http://schemas.openxmlformats.org/officeDocument/2006/relationships/image" Target="../media/image57.png"/><Relationship Id="rId4" Type="http://schemas.openxmlformats.org/officeDocument/2006/relationships/image" Target="../media/image56.jpeg"/></Relationships>
</file>

<file path=ppt/slides/_rels/slide17.xml.rels><?xml version="1.0" encoding="UTF-8" standalone="yes" ?><Relationships xmlns="http://schemas.openxmlformats.org/package/2006/relationships"><Relationship Id="rId3" Target="../media/image58.jpeg" Type="http://schemas.openxmlformats.org/officeDocument/2006/relationships/image"/><Relationship Id="rId2" Target="../slideLayouts/slideLayout6.xml" Type="http://schemas.openxmlformats.org/officeDocument/2006/relationships/slideLayout"/><Relationship Id="rId1" Target="file:///D:\&#1084;&#1086;&#1105;\&#1053;&#1040;%20&#1050;&#1054;&#1053;&#1050;&#1059;&#1056;&#1057;\&#1085;&#1072;%20&#1082;&#1086;&#1085;&#1082;&#1091;&#1088;&#1089;2011-2012\&#1079;&#1072;&#1085;&#1103;&#1090;&#1080;&#1077;%2011%20-&#1052;-&#1084;&#1100;\&#1073;&#1091;&#1082;&#1074;&#1072;%20&#1084;.wmv" TargetMode="External" Type="http://schemas.openxmlformats.org/officeDocument/2006/relationships/video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gif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hyperlink" Target="http://www.perfectplayhouses.com/images/g8x8.jpg" TargetMode="External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jpeg"/><Relationship Id="rId2" Type="http://schemas.openxmlformats.org/officeDocument/2006/relationships/hyperlink" Target="http://hiblogger.net/img/articles_img/0/c/0/img_5775-wzvev.jpg" TargetMode="External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jpeg"/><Relationship Id="rId2" Type="http://schemas.openxmlformats.org/officeDocument/2006/relationships/hyperlink" Target="http://www.trud.ru/userfiles/gallery/38/b_387657dc40217f9bf8a2a5c29528dcd8.jpg" TargetMode="External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gif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gif"/><Relationship Id="rId2" Type="http://schemas.openxmlformats.org/officeDocument/2006/relationships/audio" Target="../media/audio15.wav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66.gif"/><Relationship Id="rId4" Type="http://schemas.openxmlformats.org/officeDocument/2006/relationships/image" Target="../media/image65.gi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hyperlink" Target="http://img-fotki.yandex.ru/get/3801/yavorskiy-oleg.1c/0_2fdbb_c243dae5_L" TargetMode="Externa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2.xml"/><Relationship Id="rId1" Type="http://schemas.openxmlformats.org/officeDocument/2006/relationships/audio" Target="../media/audio3.wav"/><Relationship Id="rId5" Type="http://schemas.openxmlformats.org/officeDocument/2006/relationships/image" Target="../media/image13.png"/><Relationship Id="rId4" Type="http://schemas.openxmlformats.org/officeDocument/2006/relationships/audio" Target="../media/audio4.wav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slideLayout" Target="../slideLayouts/slideLayout12.xml"/><Relationship Id="rId1" Type="http://schemas.openxmlformats.org/officeDocument/2006/relationships/audio" Target="../media/audio5.wav"/><Relationship Id="rId4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slideLayout" Target="../slideLayouts/slideLayout6.xml"/><Relationship Id="rId1" Type="http://schemas.openxmlformats.org/officeDocument/2006/relationships/audio" Target="../media/audio6.wav"/><Relationship Id="rId4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slideLayout" Target="../slideLayouts/slideLayout6.xml"/><Relationship Id="rId1" Type="http://schemas.openxmlformats.org/officeDocument/2006/relationships/audio" Target="../media/audio7.wav"/><Relationship Id="rId4" Type="http://schemas.openxmlformats.org/officeDocument/2006/relationships/image" Target="../media/image19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23.png"/><Relationship Id="rId2" Type="http://schemas.openxmlformats.org/officeDocument/2006/relationships/audio" Target="../media/audio9.wav"/><Relationship Id="rId1" Type="http://schemas.openxmlformats.org/officeDocument/2006/relationships/audio" Target="../media/audio8.wav"/><Relationship Id="rId6" Type="http://schemas.openxmlformats.org/officeDocument/2006/relationships/image" Target="../media/image22.gif"/><Relationship Id="rId5" Type="http://schemas.openxmlformats.org/officeDocument/2006/relationships/image" Target="../media/image21.gif"/><Relationship Id="rId4" Type="http://schemas.openxmlformats.org/officeDocument/2006/relationships/image" Target="../media/image20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418" name="Picture 2" descr="Картинка 9 из 1608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428860" y="0"/>
            <a:ext cx="4000528" cy="3030703"/>
          </a:xfrm>
          <a:prstGeom prst="rect">
            <a:avLst/>
          </a:prstGeom>
          <a:noFill/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  <p:pic>
        <p:nvPicPr>
          <p:cNvPr id="60420" name="Picture 4" descr="Картинка 48 из 1608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0" y="285728"/>
            <a:ext cx="2500298" cy="2227166"/>
          </a:xfrm>
          <a:prstGeom prst="flowChartConnector">
            <a:avLst/>
          </a:prstGeom>
          <a:noFill/>
          <a:ln>
            <a:solidFill>
              <a:schemeClr val="accent4">
                <a:lumMod val="75000"/>
              </a:schemeClr>
            </a:solidFill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</p:pic>
      <p:pic>
        <p:nvPicPr>
          <p:cNvPr id="60424" name="Picture 8" descr="Картинка 214 из 1608">
            <a:hlinkClick r:id="rId8"/>
          </p:cNvPr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500298" y="3357562"/>
            <a:ext cx="3938020" cy="3500438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pic>
        <p:nvPicPr>
          <p:cNvPr id="11" name="Рисунок 10" descr="ругаемся.jp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6429388" y="2714620"/>
            <a:ext cx="2500298" cy="1813867"/>
          </a:xfrm>
          <a:prstGeom prst="flowChartConnector">
            <a:avLst/>
          </a:prstGeom>
          <a:ln>
            <a:solidFill>
              <a:schemeClr val="accent4">
                <a:lumMod val="75000"/>
              </a:schemeClr>
            </a:solidFill>
          </a:ln>
          <a:effectLst>
            <a:outerShdw blurRad="184150" dist="241300" dir="11520000" sx="110000" sy="110000" algn="ctr">
              <a:srgbClr val="000000">
                <a:alpha val="18000"/>
              </a:srgbClr>
            </a:outerShdw>
          </a:effectLst>
          <a:scene3d>
            <a:camera prst="perspectiveFront" fov="5100000">
              <a:rot lat="0" lon="2100000" rev="0"/>
            </a:camera>
            <a:lightRig rig="flood" dir="t">
              <a:rot lat="0" lon="0" rev="13800000"/>
            </a:lightRig>
          </a:scene3d>
          <a:sp3d extrusionH="107950" prstMaterial="plastic">
            <a:bevelT w="82550" h="63500" prst="divot"/>
            <a:bevelB/>
          </a:sp3d>
        </p:spPr>
      </p:pic>
      <p:pic>
        <p:nvPicPr>
          <p:cNvPr id="12" name="Рисунок 11" descr="плачем.jpg"/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214282" y="2786058"/>
            <a:ext cx="2027967" cy="1962059"/>
          </a:xfrm>
          <a:prstGeom prst="snip1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pic>
        <p:nvPicPr>
          <p:cNvPr id="13" name="Рисунок 12" descr="грустим.jpg"/>
          <p:cNvPicPr>
            <a:picLocks noChangeAspect="1"/>
          </p:cNvPicPr>
          <p:nvPr/>
        </p:nvPicPr>
        <p:blipFill>
          <a:blip r:embed="rId12" cstate="print"/>
          <a:stretch>
            <a:fillRect/>
          </a:stretch>
        </p:blipFill>
        <p:spPr>
          <a:xfrm>
            <a:off x="6572264" y="214290"/>
            <a:ext cx="2357454" cy="2349746"/>
          </a:xfrm>
          <a:prstGeom prst="rect">
            <a:avLst/>
          </a:prstGeom>
          <a:ln>
            <a:solidFill>
              <a:schemeClr val="accent4">
                <a:lumMod val="75000"/>
              </a:schemeClr>
            </a:solidFill>
          </a:ln>
          <a:effectLst>
            <a:outerShdw blurRad="184150" dist="241300" dir="11520000" sx="110000" sy="110000" algn="ctr">
              <a:srgbClr val="000000">
                <a:alpha val="18000"/>
              </a:srgbClr>
            </a:outerShdw>
          </a:effectLst>
          <a:scene3d>
            <a:camera prst="perspectiveFront" fov="5100000">
              <a:rot lat="0" lon="2100000" rev="0"/>
            </a:camera>
            <a:lightRig rig="flood" dir="t">
              <a:rot lat="0" lon="0" rev="13800000"/>
            </a:lightRig>
          </a:scene3d>
          <a:sp3d extrusionH="107950" prstMaterial="plastic">
            <a:bevelT w="82550" h="63500" prst="divot"/>
            <a:bevelB/>
          </a:sp3d>
        </p:spPr>
      </p:pic>
      <p:pic>
        <p:nvPicPr>
          <p:cNvPr id="14" name="Рисунок 13" descr="сердимся.jp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0" y="4857760"/>
            <a:ext cx="2285984" cy="2000240"/>
          </a:xfrm>
          <a:prstGeom prst="flowChartConnector">
            <a:avLst/>
          </a:prstGeom>
          <a:ln>
            <a:solidFill>
              <a:schemeClr val="accent4">
                <a:lumMod val="75000"/>
              </a:schemeClr>
            </a:solidFill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</p:pic>
      <p:pic>
        <p:nvPicPr>
          <p:cNvPr id="15" name="Рисунок 14" descr="обнимаем.jpg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6715140" y="4607924"/>
            <a:ext cx="2214578" cy="2107224"/>
          </a:xfrm>
          <a:prstGeom prst="rect">
            <a:avLst/>
          </a:prstGeom>
          <a:ln>
            <a:solidFill>
              <a:schemeClr val="accent4">
                <a:lumMod val="75000"/>
              </a:schemeClr>
            </a:solidFill>
          </a:ln>
          <a:effectLst>
            <a:outerShdw blurRad="184150" dist="241300" dir="11520000" sx="110000" sy="110000" algn="ctr">
              <a:srgbClr val="000000">
                <a:alpha val="18000"/>
              </a:srgbClr>
            </a:outerShdw>
          </a:effectLst>
          <a:scene3d>
            <a:camera prst="perspectiveFront" fov="5100000">
              <a:rot lat="0" lon="2100000" rev="0"/>
            </a:camera>
            <a:lightRig rig="flood" dir="t">
              <a:rot lat="0" lon="0" rev="13800000"/>
            </a:lightRig>
          </a:scene3d>
          <a:sp3d extrusionH="107950" prstMaterial="plastic">
            <a:bevelT w="82550" h="63500" prst="divot"/>
            <a:bevelB/>
          </a:sp3d>
        </p:spPr>
      </p:pic>
      <p:sp>
        <p:nvSpPr>
          <p:cNvPr id="16" name="Прямоугольник 15"/>
          <p:cNvSpPr/>
          <p:nvPr/>
        </p:nvSpPr>
        <p:spPr>
          <a:xfrm>
            <a:off x="214282" y="4357694"/>
            <a:ext cx="107157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плачем</a:t>
            </a:r>
            <a:endParaRPr lang="ru-RU" b="1" spc="100" dirty="0">
              <a:ln w="18000">
                <a:solidFill>
                  <a:schemeClr val="accent1">
                    <a:satMod val="200000"/>
                    <a:tint val="72000"/>
                  </a:schemeClr>
                </a:solidFill>
                <a:prstDash val="solid"/>
              </a:ln>
              <a:solidFill>
                <a:schemeClr val="bg1"/>
              </a:solidFill>
              <a:effectLst>
                <a:outerShdw blurRad="25000" dist="20000" dir="16020000" algn="tl">
                  <a:schemeClr val="accent1">
                    <a:satMod val="200000"/>
                    <a:shade val="1000"/>
                    <a:alpha val="60000"/>
                  </a:schemeClr>
                </a:outerShdw>
              </a:effectLst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7286644" y="2071678"/>
            <a:ext cx="10640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грустим</a:t>
            </a:r>
            <a:endParaRPr lang="ru-RU" b="1" spc="100" dirty="0">
              <a:ln w="18000">
                <a:solidFill>
                  <a:schemeClr val="accent1">
                    <a:satMod val="200000"/>
                    <a:tint val="72000"/>
                  </a:schemeClr>
                </a:solidFill>
                <a:prstDash val="solid"/>
              </a:ln>
              <a:solidFill>
                <a:schemeClr val="bg1"/>
              </a:solidFill>
              <a:effectLst>
                <a:outerShdw blurRad="25000" dist="20000" dir="16020000" algn="tl">
                  <a:schemeClr val="accent1">
                    <a:satMod val="200000"/>
                    <a:shade val="1000"/>
                    <a:alpha val="60000"/>
                  </a:schemeClr>
                </a:outerShdw>
              </a:effectLst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428596" y="2071678"/>
            <a:ext cx="135732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прячемся</a:t>
            </a:r>
            <a:endParaRPr lang="ru-RU" b="1" spc="100" dirty="0">
              <a:ln w="18000">
                <a:solidFill>
                  <a:schemeClr val="accent1">
                    <a:satMod val="200000"/>
                    <a:tint val="72000"/>
                  </a:schemeClr>
                </a:solidFill>
                <a:prstDash val="solid"/>
              </a:ln>
              <a:solidFill>
                <a:schemeClr val="bg1"/>
              </a:solidFill>
              <a:effectLst>
                <a:outerShdw blurRad="25000" dist="20000" dir="16020000" algn="tl">
                  <a:schemeClr val="accent1">
                    <a:satMod val="200000"/>
                    <a:shade val="1000"/>
                    <a:alpha val="60000"/>
                  </a:schemeClr>
                </a:outerShdw>
              </a:effectLst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7000892" y="4071942"/>
            <a:ext cx="16224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защищаемся</a:t>
            </a:r>
            <a:endParaRPr lang="ru-RU" b="1" spc="100" dirty="0">
              <a:ln w="18000">
                <a:solidFill>
                  <a:schemeClr val="accent1">
                    <a:satMod val="200000"/>
                    <a:tint val="72000"/>
                  </a:schemeClr>
                </a:solidFill>
                <a:prstDash val="solid"/>
              </a:ln>
              <a:solidFill>
                <a:schemeClr val="bg1"/>
              </a:solidFill>
              <a:effectLst>
                <a:outerShdw blurRad="25000" dist="20000" dir="16020000" algn="tl">
                  <a:schemeClr val="accent1">
                    <a:satMod val="200000"/>
                    <a:shade val="1000"/>
                    <a:alpha val="60000"/>
                  </a:schemeClr>
                </a:outerShdw>
              </a:effectLst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285720" y="6488668"/>
            <a:ext cx="150019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молчим</a:t>
            </a:r>
            <a:endParaRPr lang="ru-RU" b="1" spc="100" dirty="0">
              <a:ln w="18000">
                <a:solidFill>
                  <a:schemeClr val="accent1">
                    <a:satMod val="200000"/>
                    <a:tint val="72000"/>
                  </a:schemeClr>
                </a:solidFill>
                <a:prstDash val="solid"/>
              </a:ln>
              <a:solidFill>
                <a:schemeClr val="bg1"/>
              </a:solidFill>
              <a:effectLst>
                <a:outerShdw blurRad="25000" dist="20000" dir="16020000" algn="tl">
                  <a:schemeClr val="accent1">
                    <a:satMod val="200000"/>
                    <a:shade val="1000"/>
                    <a:alpha val="60000"/>
                  </a:schemeClr>
                </a:outerShdw>
              </a:effectLst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7215206" y="6215082"/>
            <a:ext cx="151349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извиняемся</a:t>
            </a:r>
            <a:endParaRPr lang="ru-RU" b="1" spc="100" dirty="0">
              <a:ln w="18000">
                <a:solidFill>
                  <a:schemeClr val="accent1">
                    <a:satMod val="200000"/>
                    <a:tint val="72000"/>
                  </a:schemeClr>
                </a:solidFill>
                <a:prstDash val="solid"/>
              </a:ln>
              <a:solidFill>
                <a:schemeClr val="bg1"/>
              </a:solidFill>
              <a:effectLst>
                <a:outerShdw blurRad="25000" dist="20000" dir="16020000" algn="tl">
                  <a:schemeClr val="accent1">
                    <a:satMod val="200000"/>
                    <a:shade val="1000"/>
                    <a:alpha val="60000"/>
                  </a:schemeClr>
                </a:outerShdw>
              </a:effectLst>
            </a:endParaRPr>
          </a:p>
        </p:txBody>
      </p:sp>
      <p:pic>
        <p:nvPicPr>
          <p:cNvPr id="22" name="Записанный звук">
            <a:hlinkClick r:id="" action="ppaction://media"/>
          </p:cNvPr>
          <p:cNvPicPr>
            <a:picLocks noRot="1" noChangeAspect="1"/>
          </p:cNvPicPr>
          <p:nvPr>
            <a:wavAudioFile r:embed="rId1" name="Записанный звук"/>
          </p:nvPr>
        </p:nvPicPr>
        <p:blipFill>
          <a:blip r:embed="rId15" cstate="print"/>
          <a:stretch>
            <a:fillRect/>
          </a:stretch>
        </p:blipFill>
        <p:spPr>
          <a:xfrm>
            <a:off x="6429388" y="6143644"/>
            <a:ext cx="304800" cy="304800"/>
          </a:xfrm>
          <a:prstGeom prst="rect">
            <a:avLst/>
          </a:prstGeom>
        </p:spPr>
      </p:pic>
      <p:pic>
        <p:nvPicPr>
          <p:cNvPr id="23" name="Записанный звук">
            <a:hlinkClick r:id="" action="ppaction://media"/>
          </p:cNvPr>
          <p:cNvPicPr>
            <a:picLocks noRot="1" noChangeAspect="1"/>
          </p:cNvPicPr>
          <p:nvPr>
            <a:wavAudioFile r:embed="rId2" name="Записанный звук"/>
          </p:nvPr>
        </p:nvPicPr>
        <p:blipFill>
          <a:blip r:embed="rId16" cstate="print"/>
          <a:stretch>
            <a:fillRect/>
          </a:stretch>
        </p:blipFill>
        <p:spPr>
          <a:xfrm>
            <a:off x="6500826" y="65532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med" advClick="0" advTm="0">
    <p:sndAc>
      <p:stSnd>
        <p:snd r:embed="rId1" name="Записанный звук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4838" fill="hold"/>
                                        <p:tgtEl>
                                          <p:spTgt spid="2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" dur="2000"/>
                                        <p:tgtEl>
                                          <p:spTgt spid="604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2000"/>
                                        <p:tgtEl>
                                          <p:spTgt spid="604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4838"/>
                            </p:stCondLst>
                            <p:childTnLst>
                              <p:par>
                                <p:cTn id="14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9838"/>
                            </p:stCondLst>
                            <p:childTnLst>
                              <p:par>
                                <p:cTn id="18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1838"/>
                            </p:stCondLst>
                            <p:childTnLst>
                              <p:par>
                                <p:cTn id="22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604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604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604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604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3838"/>
                            </p:stCondLst>
                            <p:childTnLst>
                              <p:par>
                                <p:cTn id="29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5838"/>
                            </p:stCondLst>
                            <p:childTnLst>
                              <p:par>
                                <p:cTn id="36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7838"/>
                            </p:stCondLst>
                            <p:childTnLst>
                              <p:par>
                                <p:cTn id="43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5" dur="5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4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2"/>
                </p:tgtEl>
              </p:cMediaNode>
            </p:audio>
            <p:audio>
              <p:cMediaNode>
                <p:cTn id="4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3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85720" y="0"/>
            <a:ext cx="8858280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Назови слова    с твёрдым  </a:t>
            </a:r>
            <a:r>
              <a:rPr lang="ru-RU" sz="36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согласным  </a:t>
            </a:r>
            <a:r>
              <a:rPr lang="ru-RU" sz="36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звуком </a:t>
            </a:r>
            <a:r>
              <a:rPr lang="ru-RU" sz="3600" kern="10" dirty="0" smtClean="0">
                <a:ln w="222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0000FF"/>
                </a:solidFill>
                <a:latin typeface="Arial"/>
                <a:cs typeface="Arial"/>
              </a:rPr>
              <a:t>[м]. </a:t>
            </a:r>
            <a:r>
              <a:rPr lang="ru-RU" sz="3600" kern="10" dirty="0" smtClean="0">
                <a:ln w="222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0099FF"/>
                </a:solidFill>
                <a:latin typeface="Arial"/>
                <a:cs typeface="Arial"/>
              </a:rPr>
              <a:t>Какие слова остались?</a:t>
            </a:r>
            <a:r>
              <a:rPr lang="ru-RU" sz="36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 </a:t>
            </a:r>
            <a:endParaRPr lang="ru-RU" sz="36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pic>
        <p:nvPicPr>
          <p:cNvPr id="40962" name="Picture 2" descr="Картинка 6 из 94942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2702226">
            <a:off x="6965811" y="2463028"/>
            <a:ext cx="2143108" cy="2014009"/>
          </a:xfrm>
          <a:prstGeom prst="flowChartConnector">
            <a:avLst/>
          </a:prstGeom>
          <a:noFill/>
          <a:ln>
            <a:noFill/>
          </a:ln>
          <a:effectLst>
            <a:outerShdw blurRad="184150" dist="241300" dir="11520000" sx="110000" sy="110000" algn="ctr">
              <a:srgbClr val="000000">
                <a:alpha val="18000"/>
              </a:srgbClr>
            </a:outerShdw>
          </a:effectLst>
          <a:scene3d>
            <a:camera prst="perspectiveFront" fov="5100000">
              <a:rot lat="0" lon="2100000" rev="0"/>
            </a:camera>
            <a:lightRig rig="flood" dir="t">
              <a:rot lat="0" lon="0" rev="13800000"/>
            </a:lightRig>
          </a:scene3d>
          <a:sp3d extrusionH="107950" prstMaterial="plastic">
            <a:bevelT w="82550" h="63500" prst="divot"/>
            <a:bevelB/>
          </a:sp3d>
        </p:spPr>
      </p:pic>
      <p:pic>
        <p:nvPicPr>
          <p:cNvPr id="40964" name="Picture 4" descr="http://humres.org/wp-content/uploads/2008/06/mouse.jpg">
            <a:hlinkClick r:id="rId7"/>
          </p:cNvPr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000232" y="1357298"/>
            <a:ext cx="2257993" cy="1766880"/>
          </a:xfrm>
          <a:prstGeom prst="flowChartConnector">
            <a:avLst/>
          </a:prstGeom>
          <a:noFill/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</p:pic>
      <p:pic>
        <p:nvPicPr>
          <p:cNvPr id="40966" name="Picture 6" descr="Картинка 106 из 92163">
            <a:hlinkClick r:id="rId9"/>
          </p:cNvPr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4143372" y="1214422"/>
            <a:ext cx="3071802" cy="2500306"/>
          </a:xfrm>
          <a:prstGeom prst="flowChartConnector">
            <a:avLst/>
          </a:prstGeom>
          <a:noFill/>
          <a:ln>
            <a:noFill/>
          </a:ln>
          <a:effectLst>
            <a:outerShdw blurRad="184150" dist="241300" dir="11520000" sx="110000" sy="110000" algn="ctr">
              <a:srgbClr val="000000">
                <a:alpha val="18000"/>
              </a:srgbClr>
            </a:outerShdw>
          </a:effectLst>
          <a:scene3d>
            <a:camera prst="perspectiveFront" fov="5100000">
              <a:rot lat="0" lon="2100000" rev="0"/>
            </a:camera>
            <a:lightRig rig="flood" dir="t">
              <a:rot lat="0" lon="0" rev="13800000"/>
            </a:lightRig>
          </a:scene3d>
          <a:sp3d extrusionH="107950" prstMaterial="plastic">
            <a:bevelT w="82550" h="63500" prst="divot"/>
            <a:bevelB/>
          </a:sp3d>
        </p:spPr>
      </p:pic>
      <p:pic>
        <p:nvPicPr>
          <p:cNvPr id="8" name="Рисунок 7" descr="5511049.jpg"/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285720" y="2857496"/>
            <a:ext cx="2667163" cy="2002150"/>
          </a:xfrm>
          <a:prstGeom prst="flowChartConnector">
            <a:avLst/>
          </a:prstGeom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</p:pic>
      <p:pic>
        <p:nvPicPr>
          <p:cNvPr id="9" name="Рисунок 8" descr="77c0abe7f07e.jpg"/>
          <p:cNvPicPr>
            <a:picLocks noChangeAspect="1"/>
          </p:cNvPicPr>
          <p:nvPr/>
        </p:nvPicPr>
        <p:blipFill>
          <a:blip r:embed="rId12" cstate="print"/>
          <a:stretch>
            <a:fillRect/>
          </a:stretch>
        </p:blipFill>
        <p:spPr>
          <a:xfrm>
            <a:off x="4500562" y="3929066"/>
            <a:ext cx="1857388" cy="2594151"/>
          </a:xfrm>
          <a:prstGeom prst="ellipse">
            <a:avLst/>
          </a:prstGeom>
        </p:spPr>
      </p:pic>
      <p:pic>
        <p:nvPicPr>
          <p:cNvPr id="40970" name="Picture 10" descr="Картинка 12 из 94739">
            <a:hlinkClick r:id="rId13"/>
          </p:cNvPr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757547">
            <a:off x="2219707" y="4498077"/>
            <a:ext cx="1344824" cy="1832658"/>
          </a:xfrm>
          <a:prstGeom prst="smileyFace">
            <a:avLst/>
          </a:prstGeom>
          <a:noFill/>
          <a:ln>
            <a:solidFill>
              <a:srgbClr val="0099FF"/>
            </a:solidFill>
          </a:ln>
          <a:effectLst>
            <a:outerShdw blurRad="127000" dist="38100" dir="2700000" algn="ctr">
              <a:srgbClr val="000000">
                <a:alpha val="45000"/>
              </a:srgbClr>
            </a:outerShdw>
          </a:effectLst>
          <a:scene3d>
            <a:camera prst="perspectiveFront" fov="2700000">
              <a:rot lat="20376000" lon="1938000" rev="20112001"/>
            </a:camera>
            <a:lightRig rig="soft" dir="t">
              <a:rot lat="0" lon="0" rev="0"/>
            </a:lightRig>
          </a:scene3d>
          <a:sp3d prstMaterial="translucentPowder">
            <a:bevelT w="203200" h="50800" prst="softRound"/>
          </a:sp3d>
        </p:spPr>
      </p:pic>
      <p:pic>
        <p:nvPicPr>
          <p:cNvPr id="11" name="Рисунок 10" descr="минус.jpg"/>
          <p:cNvPicPr>
            <a:picLocks noChangeAspect="1"/>
          </p:cNvPicPr>
          <p:nvPr/>
        </p:nvPicPr>
        <p:blipFill>
          <a:blip r:embed="rId15" cstate="print"/>
          <a:stretch>
            <a:fillRect/>
          </a:stretch>
        </p:blipFill>
        <p:spPr>
          <a:xfrm>
            <a:off x="3428992" y="2786058"/>
            <a:ext cx="1247772" cy="1247772"/>
          </a:xfrm>
          <a:prstGeom prst="flowChartConnector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pic>
        <p:nvPicPr>
          <p:cNvPr id="16" name="Рисунок 15" descr="мёд.gif"/>
          <p:cNvPicPr>
            <a:picLocks noChangeAspect="1"/>
          </p:cNvPicPr>
          <p:nvPr/>
        </p:nvPicPr>
        <p:blipFill>
          <a:blip r:embed="rId16" cstate="print"/>
          <a:stretch>
            <a:fillRect/>
          </a:stretch>
        </p:blipFill>
        <p:spPr>
          <a:xfrm rot="19474083">
            <a:off x="6720256" y="4235992"/>
            <a:ext cx="1643074" cy="2666016"/>
          </a:xfrm>
          <a:prstGeom prst="flowChartConnector">
            <a:avLst/>
          </a:prstGeom>
        </p:spPr>
      </p:pic>
      <p:pic>
        <p:nvPicPr>
          <p:cNvPr id="17" name="какие слова остались">
            <a:hlinkClick r:id="" action="ppaction://media"/>
          </p:cNvPr>
          <p:cNvPicPr>
            <a:picLocks noRot="1" noChangeAspect="1"/>
          </p:cNvPicPr>
          <p:nvPr>
            <a:wavAudioFile r:embed="rId1" name="какие слова остались"/>
          </p:nvPr>
        </p:nvPicPr>
        <p:blipFill>
          <a:blip r:embed="rId17" cstate="print"/>
          <a:stretch>
            <a:fillRect/>
          </a:stretch>
        </p:blipFill>
        <p:spPr>
          <a:xfrm>
            <a:off x="4429124" y="3286124"/>
            <a:ext cx="304800" cy="304800"/>
          </a:xfrm>
          <a:prstGeom prst="rect">
            <a:avLst/>
          </a:prstGeom>
        </p:spPr>
      </p:pic>
      <p:pic>
        <p:nvPicPr>
          <p:cNvPr id="18" name="1 назови слова">
            <a:hlinkClick r:id="" action="ppaction://media"/>
          </p:cNvPr>
          <p:cNvPicPr>
            <a:picLocks noRot="1" noChangeAspect="1"/>
          </p:cNvPicPr>
          <p:nvPr>
            <a:wavAudioFile r:embed="rId2" name="1 назови слова"/>
          </p:nvPr>
        </p:nvPicPr>
        <p:blipFill>
          <a:blip r:embed="rId18" cstate="print"/>
          <a:stretch>
            <a:fillRect/>
          </a:stretch>
        </p:blipFill>
        <p:spPr>
          <a:xfrm>
            <a:off x="3500430" y="3286124"/>
            <a:ext cx="304800" cy="304800"/>
          </a:xfrm>
          <a:prstGeom prst="rect">
            <a:avLst/>
          </a:prstGeom>
        </p:spPr>
      </p:pic>
      <p:sp>
        <p:nvSpPr>
          <p:cNvPr id="13" name="Прямоугольник 12"/>
          <p:cNvSpPr/>
          <p:nvPr/>
        </p:nvSpPr>
        <p:spPr>
          <a:xfrm>
            <a:off x="3214678" y="6215082"/>
            <a:ext cx="161614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solidFill>
                  <a:srgbClr val="FFFF00"/>
                </a:solidFill>
              </a:rPr>
              <a:t>№207-103-592</a:t>
            </a:r>
            <a:endParaRPr lang="ru-RU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>
    <p:sndAc>
      <p:stSnd>
        <p:snd r:embed="rId4" name="Назови слова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429" fill="hold"/>
                                        <p:tgtEl>
                                          <p:spTgt spid="1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8429"/>
                            </p:stCondLst>
                            <p:childTnLst>
                              <p:par>
                                <p:cTn id="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5991" fill="hold"/>
                                        <p:tgtEl>
                                          <p:spTgt spid="1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2000"/>
                                        <p:tgtEl>
                                          <p:spTgt spid="4096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09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2000"/>
                                        <p:tgtEl>
                                          <p:spTgt spid="4096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09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3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7"/>
                </p:tgtEl>
              </p:cMediaNode>
            </p:audio>
            <p:audio>
              <p:cMediaNode>
                <p:cTn id="3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8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ам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57158" y="3643314"/>
            <a:ext cx="3612530" cy="2968630"/>
          </a:xfrm>
          <a:prstGeom prst="rect">
            <a:avLst/>
          </a:prstGeom>
        </p:spPr>
      </p:pic>
      <p:pic>
        <p:nvPicPr>
          <p:cNvPr id="4" name="Рисунок 3" descr="машина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286248" y="3643314"/>
            <a:ext cx="4544382" cy="2962677"/>
          </a:xfrm>
          <a:prstGeom prst="rect">
            <a:avLst/>
          </a:prstGeom>
        </p:spPr>
      </p:pic>
      <p:pic>
        <p:nvPicPr>
          <p:cNvPr id="5" name="Рисунок 4" descr="дом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429124" y="412977"/>
            <a:ext cx="4322770" cy="2944887"/>
          </a:xfrm>
          <a:prstGeom prst="rect">
            <a:avLst/>
          </a:prstGeom>
        </p:spPr>
      </p:pic>
      <p:pic>
        <p:nvPicPr>
          <p:cNvPr id="6" name="Рисунок 5" descr="масло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57158" y="379436"/>
            <a:ext cx="3000396" cy="3051250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1097266" y="2967335"/>
            <a:ext cx="694946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Что лишнее? Почему?</a:t>
            </a:r>
            <a:endParaRPr lang="ru-RU" sz="5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pic>
        <p:nvPicPr>
          <p:cNvPr id="8" name="что лишнее">
            <a:hlinkClick r:id="" action="ppaction://media"/>
          </p:cNvPr>
          <p:cNvPicPr>
            <a:picLocks noRot="1" noChangeAspect="1"/>
          </p:cNvPicPr>
          <p:nvPr>
            <a:wavAudioFile r:embed="rId1" name="что лишнее"/>
          </p:nvPr>
        </p:nvPicPr>
        <p:blipFill>
          <a:blip r:embed="rId7" cstate="print"/>
          <a:stretch>
            <a:fillRect/>
          </a:stretch>
        </p:blipFill>
        <p:spPr>
          <a:xfrm>
            <a:off x="4429124" y="6143644"/>
            <a:ext cx="304800" cy="304800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3357554" y="6488668"/>
            <a:ext cx="161614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solidFill>
                  <a:srgbClr val="FFFF00"/>
                </a:solidFill>
              </a:rPr>
              <a:t>№207-103-592</a:t>
            </a:r>
            <a:endParaRPr lang="ru-RU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>
    <p:sndAc>
      <p:stSnd>
        <p:snd r:embed="rId1" name="что лишнее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549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4" presetClass="exit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" dur="2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мяч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0034" y="3429000"/>
            <a:ext cx="4071966" cy="3429000"/>
          </a:xfrm>
          <a:prstGeom prst="plaque">
            <a:avLst/>
          </a:prstGeom>
        </p:spPr>
      </p:pic>
      <p:pic>
        <p:nvPicPr>
          <p:cNvPr id="4" name="Рисунок 3" descr="мёд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714876" y="3429000"/>
            <a:ext cx="3857652" cy="3429000"/>
          </a:xfrm>
          <a:prstGeom prst="plaque">
            <a:avLst/>
          </a:prstGeom>
        </p:spPr>
      </p:pic>
      <p:pic>
        <p:nvPicPr>
          <p:cNvPr id="6" name="Рисунок 5" descr="море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00034" y="0"/>
            <a:ext cx="4071966" cy="3357562"/>
          </a:xfrm>
          <a:prstGeom prst="plaque">
            <a:avLst/>
          </a:prstGeom>
        </p:spPr>
      </p:pic>
      <p:pic>
        <p:nvPicPr>
          <p:cNvPr id="7" name="Рисунок 6" descr="мел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4643438" y="0"/>
            <a:ext cx="3857652" cy="3357562"/>
          </a:xfrm>
          <a:prstGeom prst="plaque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3857620" y="6488668"/>
            <a:ext cx="161614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solidFill>
                  <a:srgbClr val="FFFF00"/>
                </a:solidFill>
              </a:rPr>
              <a:t>№207-103-592</a:t>
            </a:r>
            <a:endParaRPr lang="ru-RU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>
    <p:sndAc>
      <p:stSnd>
        <p:snd r:embed="rId2" name="что лишнее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xit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2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0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мороженое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57158" y="3143248"/>
            <a:ext cx="3500462" cy="3513046"/>
          </a:xfrm>
          <a:prstGeom prst="rect">
            <a:avLst/>
          </a:prstGeom>
        </p:spPr>
      </p:pic>
      <p:pic>
        <p:nvPicPr>
          <p:cNvPr id="5" name="Рисунок 4" descr="муха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929190" y="214290"/>
            <a:ext cx="3810000" cy="2578100"/>
          </a:xfrm>
          <a:prstGeom prst="rect">
            <a:avLst/>
          </a:prstGeom>
        </p:spPr>
      </p:pic>
      <p:pic>
        <p:nvPicPr>
          <p:cNvPr id="6" name="Рисунок 5" descr="мыло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295773" y="3143248"/>
            <a:ext cx="4519043" cy="3506154"/>
          </a:xfrm>
          <a:prstGeom prst="rect">
            <a:avLst/>
          </a:prstGeom>
        </p:spPr>
      </p:pic>
      <p:pic>
        <p:nvPicPr>
          <p:cNvPr id="7" name="Рисунок 6" descr="мясо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57158" y="285728"/>
            <a:ext cx="3524274" cy="2643206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3357554" y="6286520"/>
            <a:ext cx="161614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solidFill>
                  <a:srgbClr val="FFFF00"/>
                </a:solidFill>
              </a:rPr>
              <a:t>№207-103-592</a:t>
            </a:r>
            <a:endParaRPr lang="ru-RU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>
    <p:sndAc>
      <p:stSnd>
        <p:snd r:embed="rId2" name="что лишнее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xit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5" dur="3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3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 descr="Картинка 46 из 226568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5720" y="214290"/>
            <a:ext cx="3952875" cy="2809876"/>
          </a:xfrm>
          <a:prstGeom prst="rect">
            <a:avLst/>
          </a:prstGeom>
          <a:noFill/>
        </p:spPr>
      </p:pic>
      <p:pic>
        <p:nvPicPr>
          <p:cNvPr id="35844" name="Picture 4" descr="Картинка 2 из 150164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067175" y="3648074"/>
            <a:ext cx="5076825" cy="3209926"/>
          </a:xfrm>
          <a:prstGeom prst="rect">
            <a:avLst/>
          </a:prstGeom>
          <a:noFill/>
        </p:spPr>
      </p:pic>
      <p:pic>
        <p:nvPicPr>
          <p:cNvPr id="35846" name="Picture 6" descr="Картинка 16 из 111973">
            <a:hlinkClick r:id="rId7"/>
          </p:cNvPr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857752" y="285728"/>
            <a:ext cx="4103477" cy="3071834"/>
          </a:xfrm>
          <a:prstGeom prst="rect">
            <a:avLst/>
          </a:prstGeom>
          <a:noFill/>
        </p:spPr>
      </p:pic>
      <p:pic>
        <p:nvPicPr>
          <p:cNvPr id="35848" name="Picture 8" descr="Картинка 4 из 111877">
            <a:hlinkClick r:id="rId9"/>
          </p:cNvPr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214282" y="3643314"/>
            <a:ext cx="3714776" cy="2620422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2357422" y="2214554"/>
            <a:ext cx="188064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мама</a:t>
            </a:r>
            <a:endParaRPr lang="ru-RU" sz="5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28596" y="6211669"/>
            <a:ext cx="2169697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мотоцикл</a:t>
            </a:r>
            <a:endParaRPr lang="ru-RU" sz="36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7422054" y="3643314"/>
            <a:ext cx="160973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мост</a:t>
            </a:r>
            <a:endParaRPr lang="ru-RU" sz="54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929190" y="2357430"/>
            <a:ext cx="253781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м</a:t>
            </a:r>
            <a:r>
              <a:rPr lang="ru-RU" sz="54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онеты</a:t>
            </a:r>
            <a:endParaRPr lang="ru-RU" sz="54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786050" y="6488668"/>
            <a:ext cx="161614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solidFill>
                  <a:srgbClr val="FFFF00"/>
                </a:solidFill>
              </a:rPr>
              <a:t>№207-103-592</a:t>
            </a:r>
            <a:endParaRPr lang="ru-RU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>
    <p:sndAc>
      <p:stSnd>
        <p:snd r:embed="rId2" name="что лишнее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358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58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молоко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57158" y="1357298"/>
            <a:ext cx="3786214" cy="3674854"/>
          </a:xfrm>
          <a:prstGeom prst="rect">
            <a:avLst/>
          </a:prstGeom>
        </p:spPr>
      </p:pic>
      <p:pic>
        <p:nvPicPr>
          <p:cNvPr id="5" name="Рисунок 4" descr="молоток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286248" y="2857496"/>
            <a:ext cx="4629004" cy="3714776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1643042" y="357166"/>
            <a:ext cx="605422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Чем похожи слова?</a:t>
            </a:r>
            <a:endParaRPr lang="ru-RU" sz="54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pic>
        <p:nvPicPr>
          <p:cNvPr id="7" name="Записанный звук">
            <a:hlinkClick r:id="" action="ppaction://media"/>
          </p:cNvPr>
          <p:cNvPicPr>
            <a:picLocks noRot="1" noChangeAspect="1"/>
          </p:cNvPicPr>
          <p:nvPr>
            <a:wavAudioFile r:embed="rId1" name="Записанный звук"/>
          </p:nvPr>
        </p:nvPicPr>
        <p:blipFill>
          <a:blip r:embed="rId5" cstate="print"/>
          <a:stretch>
            <a:fillRect/>
          </a:stretch>
        </p:blipFill>
        <p:spPr>
          <a:xfrm>
            <a:off x="8143900" y="5857892"/>
            <a:ext cx="304800" cy="304800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2357422" y="6143644"/>
            <a:ext cx="161614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solidFill>
                  <a:srgbClr val="FFFF00"/>
                </a:solidFill>
              </a:rPr>
              <a:t>№207-103-592</a:t>
            </a:r>
            <a:endParaRPr lang="ru-RU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>
    <p:sndAc>
      <p:stSnd>
        <p:snd r:embed="rId1" name="Записанный звук"/>
      </p:stSnd>
    </p:sndAc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549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09 Дорожка 9.wm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60800" y="5956465"/>
            <a:ext cx="276480" cy="2765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19" name="Рисунок 2" descr="orange-stress-hammer[1]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20647802">
            <a:off x="4563273" y="2141524"/>
            <a:ext cx="2353972" cy="235421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9220" name="Рисунок 3" descr="m034.pn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857232"/>
            <a:ext cx="4335840" cy="4814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2" descr="orange-stress-hammer[1]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883215">
            <a:off x="4329329" y="400233"/>
            <a:ext cx="2310793" cy="231103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6" name="Рисунок 2" descr="orange-stress-hammer[1]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19406685">
            <a:off x="6341237" y="1364752"/>
            <a:ext cx="2186641" cy="218687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sp>
        <p:nvSpPr>
          <p:cNvPr id="7" name="Прямоугольник 6"/>
          <p:cNvSpPr/>
          <p:nvPr/>
        </p:nvSpPr>
        <p:spPr>
          <a:xfrm>
            <a:off x="3143240" y="6143644"/>
            <a:ext cx="161614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solidFill>
                  <a:srgbClr val="FFFF00"/>
                </a:solidFill>
              </a:rPr>
              <a:t>№207-103-592</a:t>
            </a:r>
            <a:endParaRPr lang="ru-RU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7073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2000"/>
                                        <p:tgtEl>
                                          <p:spTgt spid="9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буква м.wmv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476221" y="482182"/>
            <a:ext cx="8024869" cy="6018652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3714744" y="6488668"/>
            <a:ext cx="161614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solidFill>
                  <a:srgbClr val="FFFF00"/>
                </a:solidFill>
              </a:rPr>
              <a:t>№207-103-592</a:t>
            </a:r>
            <a:endParaRPr lang="ru-RU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video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1643050"/>
            <a:ext cx="9144000" cy="4143404"/>
          </a:xfrm>
          <a:prstGeom prst="rect">
            <a:avLst/>
          </a:prstGeom>
        </p:spPr>
        <p:txBody>
          <a:bodyPr wrap="square">
            <a:prstTxWarp prst="textFadeUp">
              <a:avLst/>
            </a:prstTxWarp>
            <a:spAutoFit/>
          </a:bodyPr>
          <a:lstStyle/>
          <a:p>
            <a:pPr algn="ctr"/>
            <a:r>
              <a:rPr lang="ru-RU" sz="96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000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Arial" pitchFamily="34" charset="0"/>
                <a:ea typeface="Times New Roman" pitchFamily="18" charset="0"/>
              </a:rPr>
              <a:t>Читаем </a:t>
            </a:r>
            <a:r>
              <a:rPr lang="ru-RU" sz="9600" b="1" dirty="0" err="1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000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Arial" pitchFamily="34" charset="0"/>
                <a:ea typeface="Times New Roman" pitchFamily="18" charset="0"/>
              </a:rPr>
              <a:t>чистоговорки</a:t>
            </a:r>
            <a:endParaRPr lang="ru-RU" sz="96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929058" y="6143644"/>
            <a:ext cx="161614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solidFill>
                  <a:srgbClr val="FFFF00"/>
                </a:solidFill>
              </a:rPr>
              <a:t>№207-103-592</a:t>
            </a:r>
            <a:endParaRPr lang="ru-RU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00034" y="0"/>
            <a:ext cx="8358214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9600" b="1" dirty="0" err="1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Arial" pitchFamily="34" charset="0"/>
                <a:ea typeface="Times New Roman" pitchFamily="18" charset="0"/>
              </a:rPr>
              <a:t>Ма-ма-ма</a:t>
            </a:r>
            <a:r>
              <a:rPr lang="ru-RU" sz="96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Arial" pitchFamily="34" charset="0"/>
                <a:ea typeface="Times New Roman" pitchFamily="18" charset="0"/>
              </a:rPr>
              <a:t> — дома я сама.</a:t>
            </a:r>
            <a:endParaRPr lang="ru-RU" sz="9600" b="1" dirty="0" smtClean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  <a:latin typeface="Arial" pitchFamily="34" charset="0"/>
            </a:endParaRPr>
          </a:p>
        </p:txBody>
      </p:sp>
      <p:pic>
        <p:nvPicPr>
          <p:cNvPr id="5" name="Рисунок 4" descr="уроки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643174" y="2714620"/>
            <a:ext cx="3881458" cy="3881458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3571868" y="6286520"/>
            <a:ext cx="161614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solidFill>
                  <a:srgbClr val="FFFF00"/>
                </a:solidFill>
              </a:rPr>
              <a:t>№207-103-592</a:t>
            </a:r>
            <a:endParaRPr lang="ru-RU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658" name="Picture 2" descr="Картинка 34 из 178539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76" y="0"/>
            <a:ext cx="9253957" cy="628652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928662" y="5286388"/>
            <a:ext cx="778982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Дом семьи Михайловых.</a:t>
            </a:r>
            <a:endParaRPr lang="ru-RU" sz="54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643306" y="6286520"/>
            <a:ext cx="161614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solidFill>
                  <a:srgbClr val="FFFF00"/>
                </a:solidFill>
              </a:rPr>
              <a:t>№207-103-592</a:t>
            </a:r>
            <a:endParaRPr lang="ru-RU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706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285728"/>
            <a:ext cx="8715404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96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Arial" pitchFamily="34" charset="0"/>
                <a:ea typeface="Times New Roman" pitchFamily="18" charset="0"/>
              </a:rPr>
              <a:t>   </a:t>
            </a:r>
            <a:r>
              <a:rPr lang="ru-RU" sz="9600" b="1" dirty="0" err="1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Arial" pitchFamily="34" charset="0"/>
                <a:ea typeface="Times New Roman" pitchFamily="18" charset="0"/>
              </a:rPr>
              <a:t>Му-му-му</a:t>
            </a:r>
            <a:r>
              <a:rPr lang="ru-RU" sz="96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Arial" pitchFamily="34" charset="0"/>
                <a:ea typeface="Times New Roman" pitchFamily="18" charset="0"/>
              </a:rPr>
              <a:t> — молоко кому?</a:t>
            </a:r>
            <a:endParaRPr lang="ru-RU" sz="9600" b="1" dirty="0" smtClean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  <a:latin typeface="Arial" pitchFamily="34" charset="0"/>
            </a:endParaRPr>
          </a:p>
        </p:txBody>
      </p:sp>
      <p:pic>
        <p:nvPicPr>
          <p:cNvPr id="6" name="Рисунок 5" descr="корова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28596" y="3357562"/>
            <a:ext cx="3837271" cy="3050631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4357686" y="6286520"/>
            <a:ext cx="161614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solidFill>
                  <a:srgbClr val="FFFF00"/>
                </a:solidFill>
              </a:rPr>
              <a:t>№207-103-592</a:t>
            </a:r>
            <a:endParaRPr lang="ru-RU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0"/>
            <a:ext cx="914400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96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Arial" pitchFamily="34" charset="0"/>
                <a:ea typeface="Times New Roman" pitchFamily="18" charset="0"/>
              </a:rPr>
              <a:t>Мо-мо-мо —  я ем эскимо.</a:t>
            </a:r>
            <a:endParaRPr lang="ru-RU" sz="9600" b="1" dirty="0" smtClean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  <a:latin typeface="Arial" pitchFamily="34" charset="0"/>
            </a:endParaRPr>
          </a:p>
        </p:txBody>
      </p:sp>
      <p:pic>
        <p:nvPicPr>
          <p:cNvPr id="81924" name="Picture 4" descr="Картинка 41 из 924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28992" y="2714620"/>
            <a:ext cx="2857500" cy="3810000"/>
          </a:xfrm>
          <a:prstGeom prst="ellipse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2500298" y="6286520"/>
            <a:ext cx="161614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solidFill>
                  <a:srgbClr val="FFFF00"/>
                </a:solidFill>
              </a:rPr>
              <a:t>№207-103-592</a:t>
            </a:r>
            <a:endParaRPr lang="ru-RU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7" dur="2000"/>
                                        <p:tgtEl>
                                          <p:spTgt spid="819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285728"/>
            <a:ext cx="91440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72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Arial" pitchFamily="34" charset="0"/>
                <a:ea typeface="Times New Roman" pitchFamily="18" charset="0"/>
              </a:rPr>
              <a:t>Мы-мы-мы — читаем книгу мы.</a:t>
            </a:r>
            <a:endParaRPr lang="ru-RU" sz="7200" b="1" dirty="0" smtClean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  <a:latin typeface="Arial" pitchFamily="34" charset="0"/>
            </a:endParaRPr>
          </a:p>
        </p:txBody>
      </p:sp>
      <p:pic>
        <p:nvPicPr>
          <p:cNvPr id="80898" name="Picture 2" descr="Картинка 8 из 102295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14480" y="2643182"/>
            <a:ext cx="5680597" cy="3783512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3786182" y="6488668"/>
            <a:ext cx="161614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solidFill>
                  <a:srgbClr val="FFFF00"/>
                </a:solidFill>
              </a:rPr>
              <a:t>№207-103-592</a:t>
            </a:r>
            <a:endParaRPr lang="ru-RU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8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2000"/>
                                        <p:tgtEl>
                                          <p:spTgt spid="808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642910" y="0"/>
            <a:ext cx="7705947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96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Arial" pitchFamily="34" charset="0"/>
                <a:ea typeface="Times New Roman" pitchFamily="18" charset="0"/>
              </a:rPr>
              <a:t>Ми-ми-ми — поем ноту ми.</a:t>
            </a:r>
            <a:endParaRPr lang="ru-RU" sz="9600" b="1" dirty="0" smtClean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  <a:latin typeface="Arial" pitchFamily="34" charset="0"/>
            </a:endParaRPr>
          </a:p>
        </p:txBody>
      </p:sp>
      <p:pic>
        <p:nvPicPr>
          <p:cNvPr id="5" name="Рисунок 4" descr="0025addb1cfe17ede18f6e39a9b08bc2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86446" y="3714752"/>
            <a:ext cx="2786082" cy="2377116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3714744" y="6072206"/>
            <a:ext cx="161614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solidFill>
                  <a:srgbClr val="FFFF00"/>
                </a:solidFill>
              </a:rPr>
              <a:t>№207-103-592</a:t>
            </a:r>
            <a:endParaRPr lang="ru-RU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225777" y="4929198"/>
            <a:ext cx="5918223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9600" b="1" cap="none" spc="50" dirty="0" smtClean="0">
                <a:ln w="11430"/>
                <a:solidFill>
                  <a:srgbClr val="0000FF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</a:t>
            </a:r>
            <a:r>
              <a:rPr lang="ru-RU" sz="9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</a:t>
            </a:r>
            <a:r>
              <a:rPr lang="ru-RU" sz="9600" b="1" cap="none" spc="50" dirty="0" smtClean="0">
                <a:ln w="11430"/>
                <a:solidFill>
                  <a:srgbClr val="0000FF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л</a:t>
            </a:r>
            <a:r>
              <a:rPr lang="ru-RU" sz="9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</a:t>
            </a:r>
            <a:r>
              <a:rPr lang="ru-RU" sz="9600" b="1" cap="none" spc="50" dirty="0" smtClean="0">
                <a:ln w="11430"/>
                <a:solidFill>
                  <a:srgbClr val="0000FF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дц</a:t>
            </a:r>
            <a:r>
              <a:rPr lang="ru-RU" sz="9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ы!</a:t>
            </a:r>
            <a:endParaRPr lang="ru-RU" sz="96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5" name="Рисунок 4" descr="622545-095dd9bba064f22b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0034" y="285728"/>
            <a:ext cx="1676400" cy="1752600"/>
          </a:xfrm>
          <a:prstGeom prst="ellipse">
            <a:avLst/>
          </a:prstGeom>
        </p:spPr>
      </p:pic>
      <p:pic>
        <p:nvPicPr>
          <p:cNvPr id="7" name="Рисунок 6" descr="анимашка-подарок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3500438"/>
            <a:ext cx="3071834" cy="3123032"/>
          </a:xfrm>
          <a:prstGeom prst="rect">
            <a:avLst/>
          </a:prstGeom>
        </p:spPr>
      </p:pic>
      <p:pic>
        <p:nvPicPr>
          <p:cNvPr id="9" name="Рисунок 8" descr="овации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786050" y="214290"/>
            <a:ext cx="6096043" cy="4714908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3786182" y="6488668"/>
            <a:ext cx="161614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solidFill>
                  <a:srgbClr val="FFFF00"/>
                </a:solidFill>
              </a:rPr>
              <a:t>№207-103-592</a:t>
            </a:r>
            <a:endParaRPr lang="ru-RU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>
    <p:sndAc>
      <p:stSnd>
        <p:snd r:embed="rId2" name="applause.wav"/>
      </p:stSnd>
    </p:sndAc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№207-103-592</a:t>
            </a:r>
            <a:endParaRPr lang="ru-RU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682" name="Picture 2" descr="Картинка 10 из 283503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14414" y="0"/>
            <a:ext cx="6858048" cy="6215082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428596" y="4714884"/>
            <a:ext cx="8358246" cy="138499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ru-RU" sz="2800" b="1" cap="none" spc="0" dirty="0" smtClean="0">
                <a:ln>
                  <a:prstDash val="solid"/>
                </a:ln>
                <a:solidFill>
                  <a:srgbClr val="FFC000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Семья Михайловых:                                              бабушка </a:t>
            </a:r>
            <a:r>
              <a:rPr lang="ru-RU" sz="2800" b="1" cap="none" spc="0" dirty="0" err="1" smtClean="0">
                <a:ln>
                  <a:prstDash val="solid"/>
                </a:ln>
                <a:solidFill>
                  <a:srgbClr val="FFC000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Маша,дедушка</a:t>
            </a:r>
            <a:r>
              <a:rPr lang="ru-RU" sz="2800" b="1" cap="none" spc="0" dirty="0" smtClean="0">
                <a:ln>
                  <a:prstDash val="solid"/>
                </a:ln>
                <a:solidFill>
                  <a:srgbClr val="FFC000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 Миша, папа Матвей, мама Марина, дочка Майя, сынок Митя, собака Марта</a:t>
            </a:r>
            <a:r>
              <a:rPr lang="ru-RU" sz="2800" b="1" cap="none" spc="0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.</a:t>
            </a:r>
            <a:endParaRPr lang="ru-RU" sz="2800" b="1" cap="none" spc="0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428992" y="6488668"/>
            <a:ext cx="161614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solidFill>
                  <a:srgbClr val="FFFF00"/>
                </a:solidFill>
              </a:rPr>
              <a:t>№207-103-592</a:t>
            </a:r>
            <a:endParaRPr lang="ru-RU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716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1357290" y="785794"/>
            <a:ext cx="6674447" cy="2761412"/>
          </a:xfrm>
          <a:prstGeom prst="rect">
            <a:avLst/>
          </a:prstGeom>
          <a:noFill/>
        </p:spPr>
        <p:txBody>
          <a:bodyPr lIns="82945" tIns="41473" rIns="82945" bIns="41473">
            <a:prstTxWarp prst="textTriangle">
              <a:avLst/>
            </a:prstTxWarp>
            <a:spAutoFit/>
          </a:bodyPr>
          <a:lstStyle/>
          <a:p>
            <a:pPr algn="ctr">
              <a:defRPr/>
            </a:pPr>
            <a:r>
              <a:rPr lang="ru-RU" sz="8700" b="1" u="sng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0000FF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Зв</a:t>
            </a:r>
            <a:r>
              <a:rPr lang="ru-RU" sz="8700" b="1" u="sng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FF3300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у</a:t>
            </a:r>
            <a:r>
              <a:rPr lang="ru-RU" sz="8700" b="1" u="sng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00FF00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к</a:t>
            </a:r>
            <a:r>
              <a:rPr lang="ru-RU" sz="8700" b="1" u="sng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FF3300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и</a:t>
            </a:r>
            <a:r>
              <a:rPr lang="ru-RU" sz="8700" b="1" u="sng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33CC33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 </a:t>
            </a:r>
          </a:p>
          <a:p>
            <a:pPr algn="ctr">
              <a:defRPr/>
            </a:pPr>
            <a:r>
              <a:rPr lang="ru-RU" sz="8700" b="1" u="sng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0066FF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[м]</a:t>
            </a:r>
            <a:r>
              <a:rPr lang="ru-RU" sz="8700" b="1" u="sng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33CC33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 – [</a:t>
            </a:r>
            <a:r>
              <a:rPr lang="ru-RU" sz="8700" b="1" u="sng" dirty="0" err="1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33CC33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м</a:t>
            </a:r>
            <a:r>
              <a:rPr lang="ru-RU" sz="8700" b="1" u="sng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33CC33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’] </a:t>
            </a:r>
            <a:endParaRPr lang="ru-RU" sz="8700" b="1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solidFill>
                <a:srgbClr val="33CC33"/>
              </a:soli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500298" y="3429001"/>
            <a:ext cx="4456953" cy="2930689"/>
          </a:xfrm>
          <a:prstGeom prst="rect">
            <a:avLst/>
          </a:prstGeom>
          <a:noFill/>
        </p:spPr>
        <p:txBody>
          <a:bodyPr wrap="square" lIns="82945" tIns="41473" rIns="82945" bIns="41473">
            <a:spAutoFit/>
          </a:bodyPr>
          <a:lstStyle/>
          <a:p>
            <a:pPr algn="ctr">
              <a:defRPr/>
            </a:pPr>
            <a:r>
              <a:rPr lang="ru-RU" sz="4900" b="1" u="sng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И</a:t>
            </a:r>
          </a:p>
          <a:p>
            <a:pPr algn="ctr">
              <a:defRPr/>
            </a:pPr>
            <a:endParaRPr lang="ru-RU" sz="4900" b="1" u="sng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  <a:p>
            <a:pPr algn="ctr">
              <a:defRPr/>
            </a:pPr>
            <a:r>
              <a:rPr lang="ru-RU" sz="8700" b="1" u="sng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800000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буква М.</a:t>
            </a:r>
            <a:endParaRPr lang="ru-RU" sz="8700" b="1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solidFill>
                <a:srgbClr val="800000"/>
              </a:soli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pic>
        <p:nvPicPr>
          <p:cNvPr id="5" name="Записанный звук">
            <a:hlinkClick r:id="" action="ppaction://media"/>
          </p:cNvPr>
          <p:cNvPicPr>
            <a:picLocks noRot="1" noChangeAspect="1"/>
          </p:cNvPicPr>
          <p:nvPr>
            <a:wavAudioFile r:embed="rId1" name="Записанный звук"/>
          </p:nvPr>
        </p:nvPicPr>
        <p:blipFill>
          <a:blip r:embed="rId5" cstate="print"/>
          <a:stretch>
            <a:fillRect/>
          </a:stretch>
        </p:blipFill>
        <p:spPr>
          <a:xfrm>
            <a:off x="6929454" y="5572140"/>
            <a:ext cx="304800" cy="304800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3857620" y="6286520"/>
            <a:ext cx="161614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solidFill>
                  <a:srgbClr val="FFFF00"/>
                </a:solidFill>
              </a:rPr>
              <a:t>№207-103-592</a:t>
            </a:r>
            <a:endParaRPr lang="ru-RU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 spd="med">
    <p:sndAc>
      <p:stSnd>
        <p:snd r:embed="rId4" name="Записанный звук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917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8917"/>
                            </p:stCondLst>
                            <p:childTnLst>
                              <p:par>
                                <p:cTn id="11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14282" y="285728"/>
            <a:ext cx="8670195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М – нам губы звук смыкает!</a:t>
            </a:r>
            <a:br>
              <a:rPr lang="ru-RU" sz="54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ru-RU" sz="54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Звуку голос помогает.</a:t>
            </a:r>
            <a:endParaRPr lang="ru-RU" sz="54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43012" name="Picture 4" descr="http://cherednik.ucoz.ru/_ph/36/2/505174111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43174" y="2000240"/>
            <a:ext cx="4071967" cy="415908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5" name="Записанный звук">
            <a:hlinkClick r:id="" action="ppaction://media"/>
          </p:cNvPr>
          <p:cNvPicPr>
            <a:picLocks noRot="1" noChangeAspect="1"/>
          </p:cNvPicPr>
          <p:nvPr>
            <a:wavAudioFile r:embed="rId1" name="Записанный звук"/>
          </p:nvPr>
        </p:nvPicPr>
        <p:blipFill>
          <a:blip r:embed="rId4" cstate="print"/>
          <a:stretch>
            <a:fillRect/>
          </a:stretch>
        </p:blipFill>
        <p:spPr>
          <a:xfrm>
            <a:off x="7429520" y="5572140"/>
            <a:ext cx="304800" cy="3048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3714744" y="6286520"/>
            <a:ext cx="161614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solidFill>
                  <a:srgbClr val="FFFF00"/>
                </a:solidFill>
              </a:rPr>
              <a:t>№207-103-592</a:t>
            </a:r>
            <a:endParaRPr lang="ru-RU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 spd="med">
    <p:sndAc>
      <p:stSnd>
        <p:snd r:embed="rId1" name="Записанный звук"/>
      </p:stSnd>
    </p:sndAc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2888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28596" y="285728"/>
            <a:ext cx="8241872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spc="0" normalizeH="0" baseline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Arial" pitchFamily="34" charset="0"/>
                <a:ea typeface="Times New Roman" pitchFamily="18" charset="0"/>
              </a:rPr>
              <a:t>Буква М с двумя горбами,</a:t>
            </a:r>
            <a:endParaRPr kumimoji="0" lang="ru-RU" sz="4000" b="1" i="0" u="none" strike="noStrike" cap="none" spc="0" normalizeH="0" baseline="0" dirty="0" smtClean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  <a:latin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spc="0" normalizeH="0" baseline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Arial" pitchFamily="34" charset="0"/>
                <a:ea typeface="Times New Roman" pitchFamily="18" charset="0"/>
              </a:rPr>
              <a:t>Как верблюд — смотрите сами!</a:t>
            </a:r>
            <a:endParaRPr lang="ru-RU" sz="40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5" name="Рисунок 4" descr="02fa591d62d9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916115" y="1714488"/>
            <a:ext cx="5443512" cy="4786346"/>
          </a:xfrm>
          <a:prstGeom prst="rect">
            <a:avLst/>
          </a:prstGeom>
        </p:spPr>
      </p:pic>
      <p:pic>
        <p:nvPicPr>
          <p:cNvPr id="6" name="Записанный звук">
            <a:hlinkClick r:id="" action="ppaction://media"/>
          </p:cNvPr>
          <p:cNvPicPr>
            <a:picLocks noRot="1" noChangeAspect="1"/>
          </p:cNvPicPr>
          <p:nvPr>
            <a:wavAudioFile r:embed="rId1" name="Записанный звук"/>
          </p:nvPr>
        </p:nvPicPr>
        <p:blipFill>
          <a:blip r:embed="rId4" cstate="print"/>
          <a:stretch>
            <a:fillRect/>
          </a:stretch>
        </p:blipFill>
        <p:spPr>
          <a:xfrm>
            <a:off x="6429388" y="5786454"/>
            <a:ext cx="304800" cy="304800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3786182" y="6488668"/>
            <a:ext cx="161614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solidFill>
                  <a:srgbClr val="FFFF00"/>
                </a:solidFill>
              </a:rPr>
              <a:t>№207-103-592</a:t>
            </a:r>
            <a:endParaRPr lang="ru-RU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>
    <p:sndAc>
      <p:stSnd>
        <p:snd r:embed="rId1" name="Записанный звук"/>
      </p:stSnd>
    </p:sndAc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614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85728"/>
            <a:ext cx="3071834" cy="5929354"/>
          </a:xfrm>
          <a:ln w="38100">
            <a:solidFill>
              <a:srgbClr val="0000FF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00FF"/>
                </a:solidFill>
              </a:rPr>
              <a:t>Взялись за руки друзья.</a:t>
            </a:r>
            <a:br>
              <a:rPr lang="ru-RU" dirty="0" smtClean="0">
                <a:solidFill>
                  <a:srgbClr val="0000FF"/>
                </a:solidFill>
              </a:rPr>
            </a:br>
            <a:r>
              <a:rPr lang="ru-RU" dirty="0" smtClean="0">
                <a:solidFill>
                  <a:srgbClr val="0000FF"/>
                </a:solidFill>
              </a:rPr>
              <a:t>И сказали: «Ты да я – это мы!</a:t>
            </a:r>
            <a:br>
              <a:rPr lang="ru-RU" dirty="0" smtClean="0">
                <a:solidFill>
                  <a:srgbClr val="0000FF"/>
                </a:solidFill>
              </a:rPr>
            </a:br>
            <a:r>
              <a:rPr lang="ru-RU" dirty="0" smtClean="0">
                <a:solidFill>
                  <a:srgbClr val="0000FF"/>
                </a:solidFill>
              </a:rPr>
              <a:t>А между тем</a:t>
            </a:r>
            <a:br>
              <a:rPr lang="ru-RU" dirty="0" smtClean="0">
                <a:solidFill>
                  <a:srgbClr val="0000FF"/>
                </a:solidFill>
              </a:rPr>
            </a:br>
            <a:r>
              <a:rPr lang="ru-RU" dirty="0" smtClean="0">
                <a:solidFill>
                  <a:srgbClr val="0000FF"/>
                </a:solidFill>
              </a:rPr>
              <a:t>получилась буква М.</a:t>
            </a:r>
            <a:br>
              <a:rPr lang="ru-RU" dirty="0" smtClean="0">
                <a:solidFill>
                  <a:srgbClr val="0000FF"/>
                </a:solidFill>
              </a:rPr>
            </a:br>
            <a:r>
              <a:rPr lang="ru-RU" dirty="0" smtClean="0">
                <a:solidFill>
                  <a:srgbClr val="0000FF"/>
                </a:solidFill>
              </a:rPr>
              <a:t>А.Шибаев</a:t>
            </a:r>
            <a:endParaRPr lang="ru-RU" dirty="0">
              <a:solidFill>
                <a:srgbClr val="0000FF"/>
              </a:solidFill>
            </a:endParaRPr>
          </a:p>
        </p:txBody>
      </p:sp>
      <p:pic>
        <p:nvPicPr>
          <p:cNvPr id="3" name="Рисунок 2" descr="family_problem[1]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807218" y="303849"/>
            <a:ext cx="5051062" cy="3768093"/>
          </a:xfrm>
          <a:prstGeom prst="rect">
            <a:avLst/>
          </a:prstGeom>
        </p:spPr>
      </p:pic>
      <p:cxnSp>
        <p:nvCxnSpPr>
          <p:cNvPr id="5" name="Прямая соединительная линия 4"/>
          <p:cNvCxnSpPr/>
          <p:nvPr/>
        </p:nvCxnSpPr>
        <p:spPr>
          <a:xfrm rot="16200000" flipH="1">
            <a:off x="2607455" y="1750207"/>
            <a:ext cx="3786214" cy="1000132"/>
          </a:xfrm>
          <a:prstGeom prst="line">
            <a:avLst/>
          </a:prstGeom>
          <a:ln w="7620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 rot="5400000">
            <a:off x="6143636" y="1714488"/>
            <a:ext cx="3857652" cy="1000132"/>
          </a:xfrm>
          <a:prstGeom prst="line">
            <a:avLst/>
          </a:prstGeom>
          <a:ln w="7620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>
            <a:endCxn id="3" idx="2"/>
          </p:cNvCxnSpPr>
          <p:nvPr/>
        </p:nvCxnSpPr>
        <p:spPr>
          <a:xfrm rot="5400000">
            <a:off x="5595252" y="1094666"/>
            <a:ext cx="3714774" cy="2239779"/>
          </a:xfrm>
          <a:prstGeom prst="line">
            <a:avLst/>
          </a:prstGeom>
          <a:ln w="7620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 rot="5400000" flipH="1">
            <a:off x="3237797" y="976989"/>
            <a:ext cx="3786214" cy="2403691"/>
          </a:xfrm>
          <a:prstGeom prst="line">
            <a:avLst/>
          </a:prstGeom>
          <a:ln w="7620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про букву М">
            <a:hlinkClick r:id="" action="ppaction://media"/>
          </p:cNvPr>
          <p:cNvPicPr>
            <a:picLocks noRot="1" noChangeAspect="1"/>
          </p:cNvPicPr>
          <p:nvPr>
            <a:wavAudioFile r:embed="rId1" name="про букву М"/>
          </p:nvPr>
        </p:nvPicPr>
        <p:blipFill>
          <a:blip r:embed="rId4" cstate="print"/>
          <a:stretch>
            <a:fillRect/>
          </a:stretch>
        </p:blipFill>
        <p:spPr>
          <a:xfrm>
            <a:off x="3071802" y="5857892"/>
            <a:ext cx="304800" cy="304800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4214810" y="6215082"/>
            <a:ext cx="161614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solidFill>
                  <a:srgbClr val="FFFF00"/>
                </a:solidFill>
              </a:rPr>
              <a:t>№207-103-592</a:t>
            </a:r>
            <a:endParaRPr lang="ru-RU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>
    <p:sndAc>
      <p:stSnd>
        <p:snd r:embed="rId1" name="про букву М"/>
      </p:stSnd>
    </p:sndAc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5395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WordArt 5"/>
          <p:cNvSpPr>
            <a:spLocks noChangeArrowheads="1" noChangeShapeType="1" noTextEdit="1"/>
          </p:cNvSpPr>
          <p:nvPr/>
        </p:nvSpPr>
        <p:spPr bwMode="auto">
          <a:xfrm>
            <a:off x="3420000" y="548699"/>
            <a:ext cx="2016000" cy="1366703"/>
          </a:xfrm>
          <a:prstGeom prst="rect">
            <a:avLst/>
          </a:prstGeom>
        </p:spPr>
        <p:txBody>
          <a:bodyPr wrap="none" lIns="82945" tIns="41473" rIns="82945" bIns="41473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"/>
                <a:cs typeface="Arial"/>
              </a:rPr>
              <a:t>м</a:t>
            </a:r>
          </a:p>
        </p:txBody>
      </p:sp>
      <p:sp>
        <p:nvSpPr>
          <p:cNvPr id="6147" name="WordArt 6"/>
          <p:cNvSpPr>
            <a:spLocks noChangeArrowheads="1" noChangeShapeType="1" noTextEdit="1"/>
          </p:cNvSpPr>
          <p:nvPr/>
        </p:nvSpPr>
        <p:spPr bwMode="auto">
          <a:xfrm>
            <a:off x="928662" y="3214686"/>
            <a:ext cx="2592000" cy="1584166"/>
          </a:xfrm>
          <a:prstGeom prst="rect">
            <a:avLst/>
          </a:prstGeom>
        </p:spPr>
        <p:txBody>
          <a:bodyPr wrap="none" lIns="82945" tIns="41473" rIns="82945" bIns="41473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222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0000FF"/>
                </a:solidFill>
                <a:latin typeface="Arial"/>
                <a:cs typeface="Arial"/>
              </a:rPr>
              <a:t>[м]</a:t>
            </a:r>
          </a:p>
        </p:txBody>
      </p:sp>
      <p:sp>
        <p:nvSpPr>
          <p:cNvPr id="6148" name="WordArt 7"/>
          <p:cNvSpPr>
            <a:spLocks noChangeArrowheads="1" noChangeShapeType="1" noTextEdit="1"/>
          </p:cNvSpPr>
          <p:nvPr/>
        </p:nvSpPr>
        <p:spPr bwMode="auto">
          <a:xfrm>
            <a:off x="5072066" y="3143248"/>
            <a:ext cx="3168000" cy="1656174"/>
          </a:xfrm>
          <a:prstGeom prst="rect">
            <a:avLst/>
          </a:prstGeom>
        </p:spPr>
        <p:txBody>
          <a:bodyPr wrap="none" lIns="82945" tIns="41473" rIns="82945" bIns="41473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222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33CC33"/>
                </a:solidFill>
                <a:latin typeface="Arial"/>
                <a:cs typeface="Arial"/>
              </a:rPr>
              <a:t>[м']</a:t>
            </a:r>
          </a:p>
        </p:txBody>
      </p:sp>
      <p:sp>
        <p:nvSpPr>
          <p:cNvPr id="6149" name="Line 8"/>
          <p:cNvSpPr>
            <a:spLocks noChangeShapeType="1"/>
          </p:cNvSpPr>
          <p:nvPr/>
        </p:nvSpPr>
        <p:spPr bwMode="auto">
          <a:xfrm flipH="1">
            <a:off x="2196000" y="2276880"/>
            <a:ext cx="1728000" cy="1296136"/>
          </a:xfrm>
          <a:prstGeom prst="line">
            <a:avLst/>
          </a:prstGeom>
          <a:noFill/>
          <a:ln w="76200">
            <a:solidFill>
              <a:srgbClr val="0000FF"/>
            </a:solidFill>
            <a:round/>
            <a:headEnd/>
            <a:tailEnd type="triangle" w="med" len="med"/>
          </a:ln>
        </p:spPr>
        <p:txBody>
          <a:bodyPr lIns="91430" tIns="45715" rIns="91430" bIns="45715"/>
          <a:lstStyle/>
          <a:p>
            <a:endParaRPr lang="ru-RU"/>
          </a:p>
        </p:txBody>
      </p:sp>
      <p:sp>
        <p:nvSpPr>
          <p:cNvPr id="6150" name="Line 9"/>
          <p:cNvSpPr>
            <a:spLocks noChangeShapeType="1"/>
          </p:cNvSpPr>
          <p:nvPr/>
        </p:nvSpPr>
        <p:spPr bwMode="auto">
          <a:xfrm>
            <a:off x="4788000" y="2276880"/>
            <a:ext cx="1784264" cy="1152120"/>
          </a:xfrm>
          <a:prstGeom prst="line">
            <a:avLst/>
          </a:prstGeom>
          <a:noFill/>
          <a:ln w="76200">
            <a:solidFill>
              <a:srgbClr val="00B050"/>
            </a:solidFill>
            <a:round/>
            <a:headEnd/>
            <a:tailEnd type="triangle" w="med" len="med"/>
          </a:ln>
        </p:spPr>
        <p:txBody>
          <a:bodyPr lIns="91430" tIns="45715" rIns="91430" bIns="45715"/>
          <a:lstStyle/>
          <a:p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785786" y="2357430"/>
            <a:ext cx="186140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0000FF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М</a:t>
            </a:r>
            <a:r>
              <a:rPr lang="ru-RU" sz="5400" b="1" cap="none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а</a:t>
            </a:r>
            <a:r>
              <a:rPr lang="ru-RU" sz="54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00B050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й</a:t>
            </a:r>
            <a:r>
              <a:rPr lang="ru-RU" sz="54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я</a:t>
            </a:r>
            <a:endParaRPr lang="ru-RU" sz="54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6500826" y="2285992"/>
            <a:ext cx="178722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00B050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М</a:t>
            </a:r>
            <a:r>
              <a:rPr lang="ru-RU" sz="54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и</a:t>
            </a:r>
            <a:r>
              <a:rPr lang="ru-RU" sz="54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00B050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т</a:t>
            </a:r>
            <a:r>
              <a:rPr lang="ru-RU" sz="54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я</a:t>
            </a:r>
            <a:endParaRPr lang="ru-RU" sz="54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pic>
        <p:nvPicPr>
          <p:cNvPr id="13" name="Рисунок 12" descr="анимашка с мишкой 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786578" y="285728"/>
            <a:ext cx="1571636" cy="2247900"/>
          </a:xfrm>
          <a:prstGeom prst="ellipse">
            <a:avLst/>
          </a:prstGeom>
          <a:ln w="38100"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pic>
        <p:nvPicPr>
          <p:cNvPr id="14" name="Рисунок 13" descr="малышка-анима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928662" y="285728"/>
            <a:ext cx="1643074" cy="2071702"/>
          </a:xfrm>
          <a:prstGeom prst="ellipse">
            <a:avLst/>
          </a:prstGeom>
          <a:ln w="38100"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sp>
        <p:nvSpPr>
          <p:cNvPr id="15" name="Прямоугольник 14"/>
          <p:cNvSpPr/>
          <p:nvPr/>
        </p:nvSpPr>
        <p:spPr>
          <a:xfrm>
            <a:off x="1928794" y="4714884"/>
            <a:ext cx="700086" cy="700086"/>
          </a:xfrm>
          <a:prstGeom prst="rect">
            <a:avLst/>
          </a:prstGeom>
          <a:solidFill>
            <a:srgbClr val="0000FF"/>
          </a:solidFill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0000FF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6286512" y="4714884"/>
            <a:ext cx="700086" cy="700086"/>
          </a:xfrm>
          <a:prstGeom prst="rect">
            <a:avLst/>
          </a:prstGeom>
          <a:solidFill>
            <a:srgbClr val="00B050"/>
          </a:solidFill>
          <a:ln>
            <a:solidFill>
              <a:srgbClr val="92D050"/>
            </a:solidFill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7" name="Рисунок 16" descr="звонок.gif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1785918" y="5500702"/>
            <a:ext cx="1083475" cy="866780"/>
          </a:xfrm>
          <a:prstGeom prst="rect">
            <a:avLst/>
          </a:prstGeom>
        </p:spPr>
      </p:pic>
      <p:pic>
        <p:nvPicPr>
          <p:cNvPr id="18" name="Рисунок 17" descr="звонок.gif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143636" y="5500702"/>
            <a:ext cx="1083475" cy="866780"/>
          </a:xfrm>
          <a:prstGeom prst="rect">
            <a:avLst/>
          </a:prstGeom>
        </p:spPr>
      </p:pic>
      <p:pic>
        <p:nvPicPr>
          <p:cNvPr id="19" name="Записанный звук">
            <a:hlinkClick r:id="" action="ppaction://media"/>
          </p:cNvPr>
          <p:cNvPicPr>
            <a:picLocks noRot="1" noChangeAspect="1"/>
          </p:cNvPicPr>
          <p:nvPr>
            <a:wavAudioFile r:embed="rId1" name="Записанный звук"/>
          </p:nvPr>
        </p:nvPicPr>
        <p:blipFill>
          <a:blip r:embed="rId7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20" name="Записанный звук">
            <a:hlinkClick r:id="" action="ppaction://media"/>
          </p:cNvPr>
          <p:cNvPicPr>
            <a:picLocks noRot="1" noChangeAspect="1"/>
          </p:cNvPicPr>
          <p:nvPr>
            <a:wavAudioFile r:embed="rId2" name="Записанный звук"/>
          </p:nvPr>
        </p:nvPicPr>
        <p:blipFill>
          <a:blip r:embed="rId8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sp>
        <p:nvSpPr>
          <p:cNvPr id="21" name="Прямоугольник 20"/>
          <p:cNvSpPr/>
          <p:nvPr/>
        </p:nvSpPr>
        <p:spPr>
          <a:xfrm>
            <a:off x="3500430" y="6000768"/>
            <a:ext cx="161614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solidFill>
                  <a:srgbClr val="FFFF00"/>
                </a:solidFill>
              </a:rPr>
              <a:t>№207-103-592</a:t>
            </a:r>
            <a:endParaRPr lang="ru-RU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>
    <p:sndAc>
      <p:stSnd>
        <p:snd r:embed="rId2" name="Записанный звук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0744" fill="hold"/>
                                        <p:tgtEl>
                                          <p:spTgt spid="2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6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6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20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20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4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9"/>
                </p:tgtEl>
              </p:cMediaNode>
            </p:audio>
            <p:audio>
              <p:cMediaNode>
                <p:cTn id="4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0"/>
                </p:tgtEl>
              </p:cMediaNode>
            </p:audio>
          </p:childTnLst>
        </p:cTn>
      </p:par>
    </p:tnLst>
    <p:bldLst>
      <p:bldP spid="6146" grpId="0" animBg="1"/>
      <p:bldP spid="6147" grpId="0" animBg="1"/>
      <p:bldP spid="6148" grpId="0" animBg="1"/>
      <p:bldP spid="6149" grpId="0" animBg="1"/>
      <p:bldP spid="6150" grpId="0" animBg="1"/>
      <p:bldP spid="15" grpId="0" animBg="1"/>
      <p:bldP spid="16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885</TotalTime>
  <Words>184</Words>
  <Application>Microsoft Office PowerPoint</Application>
  <PresentationFormat>Экран (4:3)</PresentationFormat>
  <Paragraphs>60</Paragraphs>
  <Slides>24</Slides>
  <Notes>1</Notes>
  <HiddenSlides>0</HiddenSlides>
  <MMClips>14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Тема Office</vt:lpstr>
      <vt:lpstr>Слайд 1</vt:lpstr>
      <vt:lpstr>Слайд 2</vt:lpstr>
      <vt:lpstr>№207-103-592</vt:lpstr>
      <vt:lpstr>Слайд 4</vt:lpstr>
      <vt:lpstr>Слайд 5</vt:lpstr>
      <vt:lpstr>Слайд 6</vt:lpstr>
      <vt:lpstr>Слайд 7</vt:lpstr>
      <vt:lpstr>Взялись за руки друзья. И сказали: «Ты да я – это мы! А между тем получилась буква М. А.Шибаев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Светлана</dc:creator>
  <cp:lastModifiedBy>User</cp:lastModifiedBy>
  <cp:revision>84</cp:revision>
  <dcterms:created xsi:type="dcterms:W3CDTF">2011-11-30T11:30:24Z</dcterms:created>
  <dcterms:modified xsi:type="dcterms:W3CDTF">2013-10-24T15:43:57Z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2388171</vt:lpwstr>
  </property>
  <property fmtid="{D5CDD505-2E9C-101B-9397-08002B2CF9AE}" name="NXPowerLiteSettings" pid="3">
    <vt:lpwstr>C7000400038000</vt:lpwstr>
  </property>
  <property fmtid="{D5CDD505-2E9C-101B-9397-08002B2CF9AE}" name="NXPowerLiteVersion" pid="4">
    <vt:lpwstr>S9.0.3</vt:lpwstr>
  </property>
</Properties>
</file>