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8784976" cy="1512167"/>
          </a:xfrm>
        </p:spPr>
        <p:txBody>
          <a:bodyPr>
            <a:normAutofit/>
          </a:bodyPr>
          <a:lstStyle/>
          <a:p>
            <a:r>
              <a:rPr lang="ru-RU" sz="2800" dirty="0"/>
              <a:t>Проектное задание по теме</a:t>
            </a:r>
            <a:br>
              <a:rPr lang="ru-RU" sz="2800" dirty="0"/>
            </a:br>
            <a:r>
              <a:rPr lang="ru-RU" sz="2800" dirty="0"/>
              <a:t>"Расчёт стоимости ремонта и оборудования квартиры"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653136"/>
            <a:ext cx="4283968" cy="1872208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Выполнил: ученик </a:t>
            </a:r>
            <a:r>
              <a:rPr lang="ru-RU" dirty="0" smtClean="0">
                <a:solidFill>
                  <a:schemeClr val="tx1"/>
                </a:solidFill>
              </a:rPr>
              <a:t>3«Г»класса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Завзятый Ростислав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Учитель: Фисунова Н.А.</a:t>
            </a:r>
          </a:p>
        </p:txBody>
      </p:sp>
      <p:pic>
        <p:nvPicPr>
          <p:cNvPr id="1026" name="Picture 2" descr="https://kartinkinaden.ru/uploads/posts/2020-07/1595769850_6-p-fon-tsifri-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3068961"/>
            <a:ext cx="489654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206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216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642194"/>
          </a:xfrm>
        </p:spPr>
        <p:txBody>
          <a:bodyPr>
            <a:normAutofit/>
          </a:bodyPr>
          <a:lstStyle/>
          <a:p>
            <a:r>
              <a:rPr lang="ru-RU" dirty="0"/>
              <a:t>Цель: составить проект ремонта и оборудования квартиры.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7758124" cy="4363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5184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764703"/>
            <a:ext cx="8352928" cy="37444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/>
              <a:t>Задача</a:t>
            </a:r>
            <a:r>
              <a:rPr lang="ru-RU" sz="1600" dirty="0"/>
              <a:t>: выполнить обязательные требования и не превысить сумму 80 000 рублей.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sz="1600" b="1" dirty="0"/>
          </a:p>
          <a:p>
            <a:pPr marL="0" indent="0">
              <a:buNone/>
            </a:pPr>
            <a:endParaRPr lang="ru-RU" sz="1600" b="1" dirty="0" smtClean="0"/>
          </a:p>
          <a:p>
            <a:pPr marL="0" indent="0">
              <a:buNone/>
            </a:pPr>
            <a:r>
              <a:rPr lang="ru-RU" sz="1600" b="1" dirty="0" smtClean="0"/>
              <a:t>Бортовой </a:t>
            </a:r>
            <a:r>
              <a:rPr lang="ru-RU" sz="1600" b="1" dirty="0"/>
              <a:t>журнал</a:t>
            </a:r>
            <a:r>
              <a:rPr lang="ru-RU" sz="1600" dirty="0" smtClean="0"/>
              <a:t>:</a:t>
            </a:r>
          </a:p>
          <a:p>
            <a:pPr marL="0" indent="0">
              <a:buNone/>
            </a:pPr>
            <a:endParaRPr lang="ru-RU" sz="16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126212"/>
              </p:ext>
            </p:extLst>
          </p:nvPr>
        </p:nvGraphicFramePr>
        <p:xfrm>
          <a:off x="611560" y="2636912"/>
          <a:ext cx="6783208" cy="2382985"/>
        </p:xfrm>
        <a:graphic>
          <a:graphicData uri="http://schemas.openxmlformats.org/drawingml/2006/table">
            <a:tbl>
              <a:tblPr firstRow="1" firstCol="1" bandRow="1"/>
              <a:tblGrid>
                <a:gridCol w="478389"/>
                <a:gridCol w="4043277"/>
                <a:gridCol w="2261542"/>
              </a:tblGrid>
              <a:tr h="649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Распределение обязательных и дополнительных  работы по ремонту квартиры.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Таблица №1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2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Распределение обязательного и дополнительного набора мебели.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Таблица №1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2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Изучение таблицы стоимости (в рублях) ремонтных работ и строительного материала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Таблица №2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Изучение таблицы стоимости (в рублях) мебели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Таблица №2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Составление расчёта стоимости обязательных работ.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Составление расчёта стоимости мебели.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Вычисление затрат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9469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Таблица №1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310983"/>
              </p:ext>
            </p:extLst>
          </p:nvPr>
        </p:nvGraphicFramePr>
        <p:xfrm>
          <a:off x="827584" y="1412777"/>
          <a:ext cx="7560840" cy="4608510"/>
        </p:xfrm>
        <a:graphic>
          <a:graphicData uri="http://schemas.openxmlformats.org/drawingml/2006/table">
            <a:tbl>
              <a:tblPr firstRow="1" firstCol="1" bandRow="1"/>
              <a:tblGrid>
                <a:gridCol w="3780420"/>
                <a:gridCol w="3780420"/>
              </a:tblGrid>
              <a:tr h="3072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Площадь квартиры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53 кв. 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3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Обязательные работы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Ремонт помещений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Установка сантехники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Замена шести батарей отопления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3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Дополнительные работы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Замена  окон (их 5, по выбору)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Установка металлической двери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34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Обязательный набор мебели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Кровать - 1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Стол - 2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Стулья - 4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Шкафы - 2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Холодильник - 1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34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Дополнительно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Кресла (не больше двух)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Полки (не больше четырёх)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Ковры (не больше двух)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Телефон - 1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8797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210146"/>
          </a:xfrm>
        </p:spPr>
        <p:txBody>
          <a:bodyPr>
            <a:normAutofit fontScale="90000"/>
          </a:bodyPr>
          <a:lstStyle/>
          <a:p>
            <a:r>
              <a:rPr lang="ru-RU" dirty="0"/>
              <a:t>Таблица №2 "Стоимость ремонтных работ в рублях"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2305332"/>
              </p:ext>
            </p:extLst>
          </p:nvPr>
        </p:nvGraphicFramePr>
        <p:xfrm>
          <a:off x="971600" y="1988840"/>
          <a:ext cx="7128793" cy="2880320"/>
        </p:xfrm>
        <a:graphic>
          <a:graphicData uri="http://schemas.openxmlformats.org/drawingml/2006/table">
            <a:tbl>
              <a:tblPr firstRow="1" firstCol="1" bandRow="1"/>
              <a:tblGrid>
                <a:gridCol w="2376016"/>
                <a:gridCol w="2376016"/>
                <a:gridCol w="2376761"/>
              </a:tblGrid>
              <a:tr h="480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Ремонт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 - средний уровень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 - улучшенный уровень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Ремонт (цена за 1 кв. м)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535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765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Комплект сантехники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9 300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14.800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Установка 1 батареи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345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Замена 1 окна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860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Установка двери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178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994122"/>
          </a:xfrm>
        </p:spPr>
        <p:txBody>
          <a:bodyPr>
            <a:normAutofit fontScale="90000"/>
          </a:bodyPr>
          <a:lstStyle/>
          <a:p>
            <a:r>
              <a:rPr lang="ru-RU" dirty="0"/>
              <a:t>Таблица №3 "Стоимость мебели" в рублях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327044"/>
              </p:ext>
            </p:extLst>
          </p:nvPr>
        </p:nvGraphicFramePr>
        <p:xfrm>
          <a:off x="683571" y="1628803"/>
          <a:ext cx="7848871" cy="4536500"/>
        </p:xfrm>
        <a:graphic>
          <a:graphicData uri="http://schemas.openxmlformats.org/drawingml/2006/table">
            <a:tbl>
              <a:tblPr firstRow="1" firstCol="1" bandRow="1"/>
              <a:tblGrid>
                <a:gridCol w="2616017"/>
                <a:gridCol w="2616017"/>
                <a:gridCol w="2616837"/>
              </a:tblGrid>
              <a:tr h="4536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Мебель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 - средний уровень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 - улучшенный уровень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Кровать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3 200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5 800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Стол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960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Стул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460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Шкаф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1 250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1 850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Холодильник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8 500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12 850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Кресло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1 100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Полка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Ковёр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1 200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2 600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Телефон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1 100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33525" y="28114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310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8943"/>
            <a:ext cx="8229600" cy="1143000"/>
          </a:xfrm>
        </p:spPr>
        <p:txBody>
          <a:bodyPr/>
          <a:lstStyle/>
          <a:p>
            <a:r>
              <a:rPr lang="ru-RU" dirty="0"/>
              <a:t>Ход работы: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9782440"/>
              </p:ext>
            </p:extLst>
          </p:nvPr>
        </p:nvGraphicFramePr>
        <p:xfrm>
          <a:off x="395534" y="1052746"/>
          <a:ext cx="8424936" cy="5400586"/>
        </p:xfrm>
        <a:graphic>
          <a:graphicData uri="http://schemas.openxmlformats.org/drawingml/2006/table">
            <a:tbl>
              <a:tblPr firstRow="1" firstCol="1" bandRow="1"/>
              <a:tblGrid>
                <a:gridCol w="2342951"/>
                <a:gridCol w="1492971"/>
                <a:gridCol w="2122749"/>
                <a:gridCol w="1232252"/>
                <a:gridCol w="1234013"/>
              </a:tblGrid>
              <a:tr h="7364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Наименование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Количество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Уровень (С - средний; У - улучшенный)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Расчёт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Стоимость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(руб)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81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Обязательная часть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5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Ремонт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53  кв. 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53*765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40 545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Сантехника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комплект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14 800*1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14 800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Батареи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345*6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2 070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Кровать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3 200*1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3.200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Столы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720*2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1 440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Стулья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310*4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1 240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Шкафы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1 250*2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2 500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Холодильник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8 500*1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8 500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74 295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81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Дополнительно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5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Замена окон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860*5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4 300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Установка двери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1 050*1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1 050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Кресла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Полки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350*1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Ковры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Телефон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5 700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Итого по проекту: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79 995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01788" y="1549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498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 </a:t>
            </a:r>
            <a:r>
              <a:rPr lang="ru-RU" dirty="0"/>
              <a:t>обязательные требования выполнены, расходы не превышают при этом 80 000 </a:t>
            </a:r>
            <a:r>
              <a:rPr lang="ru-RU" dirty="0" smtClean="0"/>
              <a:t>рублей.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43799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424</Words>
  <Application>Microsoft Office PowerPoint</Application>
  <PresentationFormat>Экран (4:3)</PresentationFormat>
  <Paragraphs>201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Проектное задание по теме "Расчёт стоимости ремонта и оборудования квартиры"</vt:lpstr>
      <vt:lpstr>Актуальность</vt:lpstr>
      <vt:lpstr>Цель: составить проект ремонта и оборудования квартиры.</vt:lpstr>
      <vt:lpstr>Презентация PowerPoint</vt:lpstr>
      <vt:lpstr>Таблица №1</vt:lpstr>
      <vt:lpstr>Таблица №2 "Стоимость ремонтных работ в рублях"</vt:lpstr>
      <vt:lpstr>Таблица №3 "Стоимость мебели" в рублях</vt:lpstr>
      <vt:lpstr>Ход работы:</vt:lpstr>
      <vt:lpstr>Вывод: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Проектное задание по теме "Расчёт стоимости ремонта и оборудования квартиры"</dc:title>
  <dc:creator>home</dc:creator>
  <cp:lastModifiedBy>Asus</cp:lastModifiedBy>
  <cp:revision>7</cp:revision>
  <dcterms:created xsi:type="dcterms:W3CDTF">2021-01-24T16:10:12Z</dcterms:created>
  <dcterms:modified xsi:type="dcterms:W3CDTF">2021-03-20T18:53:14Z</dcterms:modified>
</cp:coreProperties>
</file>