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9144000" cy="6858000" type="screen4x3"/>
  <p:notesSz cx="6858000" cy="9144000"/>
  <p:custDataLst>
    <p:tags r:id="rId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1B7B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F5573-5775-4ECE-88D4-5B4B4175CEBC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28413-4261-4C86-91C3-04AD70FD16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hdphoto1.wdp" Type="http://schemas.microsoft.com/office/2007/relationships/hdphoto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hdphoto2.wdp" Type="http://schemas.microsoft.com/office/2007/relationships/hdphoto"/><Relationship Id="rId7" Target="../media/image7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.jpeg" Type="http://schemas.openxmlformats.org/officeDocument/2006/relationships/image"/><Relationship Id="rId5" Target="../media/hdphoto3.wdp" Type="http://schemas.microsoft.com/office/2007/relationships/hdphoto"/><Relationship Id="rId4" Target="../media/image5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8" Target="../media/image11.jpeg" Type="http://schemas.openxmlformats.org/officeDocument/2006/relationships/image"/><Relationship Id="rId3" Target="../media/hdphoto4.wdp" Type="http://schemas.microsoft.com/office/2007/relationships/hdphoto"/><Relationship Id="rId7" Target="../media/hdphoto6.wdp" Type="http://schemas.microsoft.com/office/2007/relationships/hdphoto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0.jpeg" Type="http://schemas.openxmlformats.org/officeDocument/2006/relationships/image"/><Relationship Id="rId11" Target="../media/hdphoto8.wdp" Type="http://schemas.microsoft.com/office/2007/relationships/hdphoto"/><Relationship Id="rId5" Target="../media/hdphoto5.wdp" Type="http://schemas.microsoft.com/office/2007/relationships/hdphoto"/><Relationship Id="rId10" Target="../media/image12.jpeg" Type="http://schemas.openxmlformats.org/officeDocument/2006/relationships/image"/><Relationship Id="rId4" Target="../media/image9.jpeg" Type="http://schemas.openxmlformats.org/officeDocument/2006/relationships/image"/><Relationship Id="rId9" Target="../media/hdphoto7.wdp" Type="http://schemas.microsoft.com/office/2007/relationships/hdphoto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ег\Desktop\Новая папка\2018-11-21 15-13-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49" y="2060811"/>
            <a:ext cx="3462867" cy="2597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00" y="4869200"/>
            <a:ext cx="6400800" cy="175260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Автор: Дьячкова Валентина Сергеевна</a:t>
            </a:r>
          </a:p>
          <a:p>
            <a:r>
              <a:rPr lang="ru-RU" sz="14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едагог-психолог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МБДОУ № 74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г. Каменск-Уральский</a:t>
            </a:r>
          </a:p>
          <a:p>
            <a:r>
              <a:rPr lang="ru-RU" sz="14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2019г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460" y="404581"/>
            <a:ext cx="7772400" cy="1944269"/>
          </a:xfrm>
        </p:spPr>
        <p:txBody>
          <a:bodyPr>
            <a:noAutofit/>
          </a:bodyPr>
          <a:lstStyle/>
          <a:p>
            <a:r>
              <a:rPr lang="ru-RU" sz="3600" b="1" dirty="0">
                <a:ln w="1905"/>
                <a:solidFill>
                  <a:srgbClr val="B11B7B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Прозрачный мольберт,  как нетрадиционное средство в коррекционно-развивающей работе педагога-психолога</a:t>
            </a:r>
            <a:br>
              <a:rPr lang="ru-RU" sz="3600" b="1" dirty="0">
                <a:ln w="1905"/>
                <a:solidFill>
                  <a:srgbClr val="B11B7B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</a:br>
            <a:endParaRPr lang="ru-RU" sz="3600" b="1" dirty="0">
              <a:ln w="1905"/>
              <a:solidFill>
                <a:srgbClr val="B11B7B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60" y="2060810"/>
            <a:ext cx="3468687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14366" y="332570"/>
            <a:ext cx="8262204" cy="6949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B11B7B"/>
                </a:solidFill>
                <a:latin typeface="Monotype Corsiva" panose="03010101010201010101" pitchFamily="66" charset="0"/>
              </a:rPr>
              <a:t>Работа малыми подгруппами в кабинете</a:t>
            </a:r>
            <a:r>
              <a:rPr lang="ru-RU" sz="2400" b="1" smtClean="0">
                <a:solidFill>
                  <a:srgbClr val="B11B7B"/>
                </a:solidFill>
                <a:latin typeface="Monotype Corsiva" panose="03010101010201010101" pitchFamily="66" charset="0"/>
              </a:rPr>
              <a:t>, группах</a:t>
            </a:r>
            <a:r>
              <a:rPr lang="ru-RU" sz="2400" b="1" dirty="0" smtClean="0">
                <a:solidFill>
                  <a:srgbClr val="B11B7B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B11B7B"/>
                </a:solidFill>
                <a:latin typeface="Monotype Corsiva" panose="03010101010201010101" pitchFamily="66" charset="0"/>
              </a:rPr>
            </a:br>
            <a:endParaRPr lang="ru-RU" sz="2400" b="1" dirty="0">
              <a:solidFill>
                <a:srgbClr val="B11B7B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9" name="Picture 3" descr="C:\Users\Олег\Desktop\Новая папка\2018-02-08 16-31-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10" y="980660"/>
            <a:ext cx="1977182" cy="2636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ег\Desktop\Новая папка\2018-02-12 15-40-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826" y="1340710"/>
            <a:ext cx="2880399" cy="216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570" y="3750248"/>
            <a:ext cx="1886913" cy="251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840" y="3750248"/>
            <a:ext cx="2251959" cy="2516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460" y="274638"/>
            <a:ext cx="8003340" cy="922052"/>
          </a:xfrm>
        </p:spPr>
        <p:txBody>
          <a:bodyPr/>
          <a:lstStyle/>
          <a:p>
            <a:r>
              <a:rPr lang="ru-RU" b="1" dirty="0" smtClean="0">
                <a:solidFill>
                  <a:srgbClr val="B11B7B"/>
                </a:solidFill>
                <a:latin typeface="Monotype Corsiva" panose="03010101010201010101" pitchFamily="66" charset="0"/>
              </a:rPr>
              <a:t>На прогулке летом</a:t>
            </a:r>
            <a:endParaRPr lang="ru-RU" b="1" dirty="0">
              <a:solidFill>
                <a:srgbClr val="B11B7B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Picture 5" descr="C:\Users\Олег\Desktop\Новая папка\2018-07-19 10-45-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50" y="1524736"/>
            <a:ext cx="1944270" cy="2592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Олег\Desktop\Новая папка\2018-07-19 11-06-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988" y="4280118"/>
            <a:ext cx="2914782" cy="2186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лег\Desktop\Новая папка\2018-07-19 11-09-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658" y="1505209"/>
            <a:ext cx="2786904" cy="2090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1658" y="3791859"/>
            <a:ext cx="2016623" cy="26966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760" y="1524735"/>
            <a:ext cx="2760870" cy="2070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2385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f36fd932789f0fcfebfcb638b36cd1d4df3b5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33</Words>
  <Application>Microsoft Office PowerPoint</Application>
  <PresentationFormat>Экран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Прозрачный мольберт,  как нетрадиционное средство в коррекционно-развивающей работе педагога-психолога </vt:lpstr>
      <vt:lpstr>Работа малыми подгруппами в кабинете, группах </vt:lpstr>
      <vt:lpstr>На прогулке летом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Валентина</cp:lastModifiedBy>
  <cp:revision>29</cp:revision>
  <dcterms:created xsi:type="dcterms:W3CDTF">2015-07-22T03:59:38Z</dcterms:created>
  <dcterms:modified xsi:type="dcterms:W3CDTF">2020-03-15T18:39:41Z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945212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