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95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Секрет здоровых зубов.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Кравченко Л.В.</a:t>
            </a:r>
          </a:p>
          <a:p>
            <a:r>
              <a:rPr lang="ru-RU" dirty="0" smtClean="0"/>
              <a:t>Воспитатель МБДОУ№ 74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Стоматолога не бойтесь! Ведь он фокусник немножко.</a:t>
            </a:r>
          </a:p>
          <a:p>
            <a:pPr>
              <a:buNone/>
            </a:pPr>
            <a:r>
              <a:rPr lang="ru-RU" sz="1800" dirty="0" smtClean="0"/>
              <a:t>Ты ему откроешь рот, скажешь «а-а» и всё пройдёт.</a:t>
            </a:r>
          </a:p>
          <a:p>
            <a:pPr>
              <a:buNone/>
            </a:pPr>
            <a:r>
              <a:rPr lang="ru-RU" sz="1800" dirty="0" smtClean="0"/>
              <a:t>Ты когда к врачу идёшь, зуб больной ему несёшь,</a:t>
            </a:r>
          </a:p>
          <a:p>
            <a:pPr>
              <a:buNone/>
            </a:pPr>
            <a:r>
              <a:rPr lang="ru-RU" sz="1800" dirty="0" smtClean="0"/>
              <a:t>А вернёшься с зубом новым: крепким, белым и здоровым.</a:t>
            </a:r>
          </a:p>
          <a:p>
            <a:pPr>
              <a:buNone/>
            </a:pPr>
            <a:r>
              <a:rPr lang="ru-RU" sz="1800" dirty="0" smtClean="0"/>
              <a:t>Если даже будет больно – ничего, сиди спокойно.</a:t>
            </a:r>
          </a:p>
          <a:p>
            <a:pPr>
              <a:buNone/>
            </a:pPr>
            <a:r>
              <a:rPr lang="ru-RU" sz="1800" dirty="0" smtClean="0"/>
              <a:t>Долго зуб болеть не станет, поболит и перестанет.</a:t>
            </a:r>
          </a:p>
          <a:p>
            <a:endParaRPr lang="ru-RU" dirty="0"/>
          </a:p>
        </p:txBody>
      </p:sp>
      <p:pic>
        <p:nvPicPr>
          <p:cNvPr id="1026" name="Picture 2" descr="C:\Users\...мир\Desktop\конкурсы\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857496"/>
            <a:ext cx="528641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...мир\Downloads\IMG_35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 детскую зубную щётку</a:t>
            </a:r>
            <a:endParaRPr lang="ru-RU" dirty="0"/>
          </a:p>
        </p:txBody>
      </p:sp>
      <p:pic>
        <p:nvPicPr>
          <p:cNvPr id="3074" name="Picture 2" descr="C:\Users\...мир\Downloads\IMG_35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73668" y="530225"/>
            <a:ext cx="5642701" cy="418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...мир\Downloads\IMG_34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8572560" cy="6302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...мир\Downloads\IMG_35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...мир\Downloads\IMG_35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57166"/>
            <a:ext cx="8572560" cy="6143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...мир\Downloads\IMG_35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8572560" cy="6345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642918"/>
            <a:ext cx="2971800" cy="5010996"/>
          </a:xfrm>
        </p:spPr>
        <p:txBody>
          <a:bodyPr>
            <a:noAutofit/>
          </a:bodyPr>
          <a:lstStyle/>
          <a:p>
            <a:r>
              <a:rPr lang="ru-RU" sz="1600" dirty="0" smtClean="0"/>
              <a:t>Как  поел, почисти  зубки.</a:t>
            </a:r>
          </a:p>
          <a:p>
            <a:r>
              <a:rPr lang="ru-RU" sz="1600" dirty="0" smtClean="0"/>
              <a:t>Делай  так  два  раза  в  сутки.</a:t>
            </a:r>
          </a:p>
          <a:p>
            <a:r>
              <a:rPr lang="ru-RU" sz="1600" dirty="0" smtClean="0"/>
              <a:t>Предпочти  конфетам</a:t>
            </a:r>
          </a:p>
          <a:p>
            <a:r>
              <a:rPr lang="ru-RU" sz="1600" dirty="0" smtClean="0"/>
              <a:t>  фрукты,</a:t>
            </a:r>
          </a:p>
          <a:p>
            <a:r>
              <a:rPr lang="ru-RU" sz="1600" dirty="0" smtClean="0"/>
              <a:t>Очень  важные продукты.</a:t>
            </a:r>
          </a:p>
          <a:p>
            <a:r>
              <a:rPr lang="ru-RU" sz="1600" dirty="0" smtClean="0"/>
              <a:t>Чтобы зуб  не  беспокоил,</a:t>
            </a:r>
          </a:p>
          <a:p>
            <a:r>
              <a:rPr lang="ru-RU" sz="1600" dirty="0" smtClean="0"/>
              <a:t>     Помни  правило  такое:</a:t>
            </a:r>
          </a:p>
          <a:p>
            <a:r>
              <a:rPr lang="ru-RU" sz="1600" dirty="0" smtClean="0"/>
              <a:t>К  стоматологу  идём</a:t>
            </a:r>
          </a:p>
          <a:p>
            <a:r>
              <a:rPr lang="ru-RU" sz="1600" dirty="0" smtClean="0"/>
              <a:t>В год  два  раза  на  приём.</a:t>
            </a:r>
          </a:p>
          <a:p>
            <a:r>
              <a:rPr lang="ru-RU" sz="1600" dirty="0" smtClean="0"/>
              <a:t>И  тогда  улыбки  свет </a:t>
            </a:r>
          </a:p>
          <a:p>
            <a:r>
              <a:rPr lang="ru-RU" sz="1600" dirty="0" smtClean="0"/>
              <a:t> сохранишь  на  много</a:t>
            </a:r>
          </a:p>
          <a:p>
            <a:r>
              <a:rPr lang="ru-RU" sz="1600" dirty="0" smtClean="0"/>
              <a:t>  лет!</a:t>
            </a:r>
            <a:endParaRPr lang="ru-RU" sz="1600" dirty="0"/>
          </a:p>
        </p:txBody>
      </p:sp>
      <p:pic>
        <p:nvPicPr>
          <p:cNvPr id="5" name="Picture 2" descr="C:\Users\...мир\Desktop\конкурсы\depositphotos_152291952-stock-illustration-little-children-take-care-o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979487"/>
            <a:ext cx="4625975" cy="462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</TotalTime>
  <Words>81</Words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Секрет здоровых зубов.</vt:lpstr>
      <vt:lpstr>Слайд 2</vt:lpstr>
      <vt:lpstr>Слайд 3</vt:lpstr>
      <vt:lpstr>Выбери детскую зубную щётку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 здоровых зубов.</dc:title>
  <dc:creator>...мир</dc:creator>
  <cp:lastModifiedBy>...мир</cp:lastModifiedBy>
  <cp:revision>7</cp:revision>
  <dcterms:created xsi:type="dcterms:W3CDTF">2021-04-18T09:56:14Z</dcterms:created>
  <dcterms:modified xsi:type="dcterms:W3CDTF">2021-04-18T11:15:15Z</dcterms:modified>
</cp:coreProperties>
</file>