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9" r:id="rId5"/>
    <p:sldId id="262" r:id="rId6"/>
    <p:sldId id="263" r:id="rId7"/>
    <p:sldId id="261" r:id="rId8"/>
    <p:sldId id="260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kidsclever.ru/content/zagadki-pro-sestru" TargetMode="External"/><Relationship Id="rId2" Type="http://schemas.openxmlformats.org/officeDocument/2006/relationships/hyperlink" Target="https://deti-i-mama.ru/zagadki-pro-semyu-i-druzej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kidwelcome.ru/zagadki-dlya-detei/pro-pap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216024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Тема: «Семья»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12160" y="4941168"/>
            <a:ext cx="2808312" cy="11849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  воспитатель 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№38 Невского района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Санкт-Петербурга </a:t>
            </a:r>
          </a:p>
          <a:p>
            <a:pPr>
              <a:buNone/>
            </a:pP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Кучерявенко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Л.Н.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1"/>
            <a:ext cx="1224136" cy="2592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692696"/>
            <a:ext cx="3312368" cy="4946104"/>
          </a:xfrm>
        </p:spPr>
        <p:txBody>
          <a:bodyPr>
            <a:normAutofit/>
          </a:bodyPr>
          <a:lstStyle/>
          <a:p>
            <a:r>
              <a:rPr lang="ru-RU" dirty="0" smtClean="0"/>
              <a:t>.                                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Книжки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вечером читает</a:t>
            </a:r>
          </a:p>
          <a:p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всегда всё понимает,</a:t>
            </a:r>
          </a:p>
          <a:p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Даже если я упряма,</a:t>
            </a:r>
          </a:p>
          <a:p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Знаю, любит меня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(мама)</a:t>
            </a:r>
          </a:p>
          <a:p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C:\Users\Gigabyte\Downloads\мам.jpg"/>
          <p:cNvPicPr/>
          <p:nvPr/>
        </p:nvPicPr>
        <p:blipFill>
          <a:blip r:embed="rId2" cstate="print"/>
          <a:srcRect l="11937" t="14210" r="12464" b="9054"/>
          <a:stretch>
            <a:fillRect/>
          </a:stretch>
        </p:blipFill>
        <p:spPr bwMode="auto">
          <a:xfrm>
            <a:off x="323528" y="692696"/>
            <a:ext cx="432048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44824"/>
            <a:ext cx="1368152" cy="2520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836712"/>
            <a:ext cx="3754760" cy="52894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                                      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не в шутку, </a:t>
            </a:r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всерьёз                                                            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 забить научит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гвоздь?                                                             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научит смелым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быть?                                                              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велика упав, </a:t>
            </a:r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ныть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                   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коленку расцарапав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                  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реветь. </a:t>
            </a:r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конечно,…</a:t>
            </a:r>
          </a:p>
          <a:p>
            <a:pPr algn="ctr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папа)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C:\Users\Gigabyte\Downloads\папа.jpg"/>
          <p:cNvPicPr/>
          <p:nvPr/>
        </p:nvPicPr>
        <p:blipFill>
          <a:blip r:embed="rId2" cstate="print"/>
          <a:srcRect l="8689" t="11610" r="10755" b="13086"/>
          <a:stretch>
            <a:fillRect/>
          </a:stretch>
        </p:blipFill>
        <p:spPr bwMode="auto">
          <a:xfrm>
            <a:off x="179512" y="404664"/>
            <a:ext cx="417646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04864"/>
            <a:ext cx="1368152" cy="19442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36096" y="908720"/>
            <a:ext cx="3024336" cy="52174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Кто любить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не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устает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Пироги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для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 печет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Вкусные оладушки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наша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(бабушка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C:\Users\Gigabyte\Downloads\баб.jpg"/>
          <p:cNvPicPr/>
          <p:nvPr/>
        </p:nvPicPr>
        <p:blipFill>
          <a:blip r:embed="rId2" cstate="print"/>
          <a:srcRect l="12393" t="13289" r="9116" b="9931"/>
          <a:stretch>
            <a:fillRect/>
          </a:stretch>
        </p:blipFill>
        <p:spPr bwMode="auto">
          <a:xfrm>
            <a:off x="179512" y="404664"/>
            <a:ext cx="424847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420888"/>
            <a:ext cx="1512168" cy="1800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1196752"/>
            <a:ext cx="3096344" cy="4929411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Он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трудился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не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скуки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   У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него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в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мозолях руки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теперь он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стар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сед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  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Мой родной,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любимый…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(дед</a:t>
            </a:r>
            <a:r>
              <a:rPr lang="ru-RU" dirty="0" smtClean="0">
                <a:solidFill>
                  <a:schemeClr val="bg1"/>
                </a:solidFill>
              </a:rPr>
              <a:t>) 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C:\Users\Gigabyte\Downloads\дедушка.jpg"/>
          <p:cNvPicPr/>
          <p:nvPr/>
        </p:nvPicPr>
        <p:blipFill>
          <a:blip r:embed="rId2" cstate="print"/>
          <a:srcRect l="6197" t="11812" b="11408"/>
          <a:stretch>
            <a:fillRect/>
          </a:stretch>
        </p:blipFill>
        <p:spPr bwMode="auto">
          <a:xfrm>
            <a:off x="179512" y="476672"/>
            <a:ext cx="460851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1728192" cy="26642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6136" y="764704"/>
            <a:ext cx="2890664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Я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мамы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один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неё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ещё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есть сын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 Рядом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ним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я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маловат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Для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меня он — старший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брат)</a:t>
            </a:r>
          </a:p>
          <a:p>
            <a:endParaRPr lang="ru-RU" dirty="0"/>
          </a:p>
        </p:txBody>
      </p:sp>
      <p:pic>
        <p:nvPicPr>
          <p:cNvPr id="4" name="Рисунок 3" descr="C:\Users\Gigabyte\Downloads\брат.jpg"/>
          <p:cNvPicPr/>
          <p:nvPr/>
        </p:nvPicPr>
        <p:blipFill>
          <a:blip r:embed="rId2" cstate="print"/>
          <a:srcRect l="16059" t="-3335" r="17271" b="-103"/>
          <a:stretch>
            <a:fillRect/>
          </a:stretch>
        </p:blipFill>
        <p:spPr bwMode="auto">
          <a:xfrm>
            <a:off x="179512" y="188640"/>
            <a:ext cx="5040560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348880"/>
            <a:ext cx="1800200" cy="19442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908720"/>
            <a:ext cx="3178696" cy="52174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любит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меня,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братца,</a:t>
            </a:r>
          </a:p>
          <a:p>
            <a:pPr algn="ctr" fontAlgn="base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больше любит наряжаться? —</a:t>
            </a:r>
          </a:p>
          <a:p>
            <a:pPr algn="ctr" fontAlgn="base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модная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девчонка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</a:t>
            </a:r>
          </a:p>
          <a:p>
            <a:pPr algn="ctr" fontAlgn="base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Моя старшая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 algn="ctr" fontAlgn="base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(сестрёнка)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C:\Users\Gigabyte\Downloads\сестр.jpg"/>
          <p:cNvPicPr/>
          <p:nvPr/>
        </p:nvPicPr>
        <p:blipFill>
          <a:blip r:embed="rId2" cstate="print"/>
          <a:srcRect l="6232" t="13053" r="10211" b="10211"/>
          <a:stretch>
            <a:fillRect/>
          </a:stretch>
        </p:blipFill>
        <p:spPr bwMode="auto">
          <a:xfrm>
            <a:off x="179512" y="260648"/>
            <a:ext cx="417646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548680"/>
            <a:ext cx="2448272" cy="10081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5085184"/>
            <a:ext cx="6408712" cy="151216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000" dirty="0" smtClean="0"/>
              <a:t>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 чего на белом свете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Взрослым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прожить и детям?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Кто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поддержит вас, друзья?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Ваша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дружная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(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семья) </a:t>
            </a:r>
          </a:p>
          <a:p>
            <a:endParaRPr lang="ru-RU" sz="2000" dirty="0"/>
          </a:p>
        </p:txBody>
      </p:sp>
      <p:pic>
        <p:nvPicPr>
          <p:cNvPr id="4" name="Рисунок 3" descr="C:\Users\Gigabyte\Downloads\семья.jpg"/>
          <p:cNvPicPr/>
          <p:nvPr/>
        </p:nvPicPr>
        <p:blipFill>
          <a:blip r:embed="rId2" cstate="print"/>
          <a:srcRect l="5150" t="7374" r="3938" b="3964"/>
          <a:stretch>
            <a:fillRect/>
          </a:stretch>
        </p:blipFill>
        <p:spPr bwMode="auto">
          <a:xfrm>
            <a:off x="1691680" y="476672"/>
            <a:ext cx="590465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200800" cy="187220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Использованы интернет ресурсы: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996952"/>
            <a:ext cx="7715200" cy="3129211"/>
          </a:xfrm>
        </p:spPr>
        <p:txBody>
          <a:bodyPr>
            <a:normAutofit/>
          </a:bodyPr>
          <a:lstStyle/>
          <a:p>
            <a:r>
              <a:rPr lang="ru-RU" sz="2200" u="sng" dirty="0" smtClean="0">
                <a:solidFill>
                  <a:schemeClr val="bg1"/>
                </a:solidFill>
                <a:hlinkClick r:id="rId2"/>
              </a:rPr>
              <a:t>https://deti-i-mama.ru/zagadki-pro-semyu-i-druzej/</a:t>
            </a:r>
            <a:endParaRPr lang="ru-RU" sz="2200" dirty="0" smtClean="0">
              <a:solidFill>
                <a:schemeClr val="bg1"/>
              </a:solidFill>
            </a:endParaRPr>
          </a:p>
          <a:p>
            <a:r>
              <a:rPr lang="ru-RU" sz="2200" u="sng" dirty="0" smtClean="0">
                <a:solidFill>
                  <a:schemeClr val="bg1"/>
                </a:solidFill>
                <a:hlinkClick r:id="rId3"/>
              </a:rPr>
              <a:t>https://kidsclever.ru/content/zagadki-pro-sestru</a:t>
            </a:r>
            <a:endParaRPr lang="ru-RU" sz="2200" dirty="0" smtClean="0">
              <a:solidFill>
                <a:schemeClr val="bg1"/>
              </a:solidFill>
            </a:endParaRPr>
          </a:p>
          <a:p>
            <a:r>
              <a:rPr lang="ru-RU" sz="2200" u="sng" dirty="0" smtClean="0">
                <a:solidFill>
                  <a:schemeClr val="bg1"/>
                </a:solidFill>
                <a:hlinkClick r:id="rId4"/>
              </a:rPr>
              <a:t>https://kidwelcome.ru/zagadki-dlya-detei/pro-papu</a:t>
            </a:r>
            <a:endParaRPr lang="ru-RU" sz="2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205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Тема: «Семья»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Использованы интернет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Тема: «Семья»</dc:title>
  <dc:creator>Пользователь Gigabyte</dc:creator>
  <cp:lastModifiedBy>Пользователь Gigabyte</cp:lastModifiedBy>
  <cp:revision>5</cp:revision>
  <dcterms:created xsi:type="dcterms:W3CDTF">2021-04-17T20:59:03Z</dcterms:created>
  <dcterms:modified xsi:type="dcterms:W3CDTF">2021-04-17T21:42:22Z</dcterms:modified>
</cp:coreProperties>
</file>