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0" r:id="rId6"/>
    <p:sldId id="268" r:id="rId7"/>
    <p:sldId id="259" r:id="rId8"/>
    <p:sldId id="262" r:id="rId9"/>
    <p:sldId id="263" r:id="rId10"/>
    <p:sldId id="266" r:id="rId11"/>
    <p:sldId id="264" r:id="rId12"/>
    <p:sldId id="265" r:id="rId13"/>
    <p:sldId id="267" r:id="rId14"/>
    <p:sldId id="269" r:id="rId15"/>
    <p:sldId id="270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A779D086-D0C7-431B-8038-AE8660A3C3EB}"/>
    <pc:docChg chg="modSld">
      <pc:chgData name="" userId="" providerId="" clId="Web-{A779D086-D0C7-431B-8038-AE8660A3C3EB}" dt="2018-10-15T14:26:13.431" v="104" actId="688"/>
      <pc:docMkLst>
        <pc:docMk/>
      </pc:docMkLst>
      <pc:sldChg chg="addSp delSp modSp">
        <pc:chgData name="" userId="" providerId="" clId="Web-{A779D086-D0C7-431B-8038-AE8660A3C3EB}" dt="2018-10-15T14:26:13.431" v="104" actId="688"/>
        <pc:sldMkLst>
          <pc:docMk/>
          <pc:sldMk cId="1218391079" sldId="256"/>
        </pc:sldMkLst>
        <pc:spChg chg="mod">
          <ac:chgData name="" userId="" providerId="" clId="Web-{A779D086-D0C7-431B-8038-AE8660A3C3EB}" dt="2018-10-15T14:24:38.450" v="84" actId="20577"/>
          <ac:spMkLst>
            <pc:docMk/>
            <pc:sldMk cId="1218391079" sldId="256"/>
            <ac:spMk id="6" creationId="{00000000-0000-0000-0000-000000000000}"/>
          </ac:spMkLst>
        </pc:spChg>
        <pc:spChg chg="add mod">
          <ac:chgData name="" userId="" providerId="" clId="Web-{A779D086-D0C7-431B-8038-AE8660A3C3EB}" dt="2018-10-15T14:26:13.431" v="104" actId="688"/>
          <ac:spMkLst>
            <pc:docMk/>
            <pc:sldMk cId="1218391079" sldId="256"/>
            <ac:spMk id="10" creationId="{B75AE143-A836-4DCD-9AB0-0B57AD970638}"/>
          </ac:spMkLst>
        </pc:spChg>
        <pc:picChg chg="del">
          <ac:chgData name="" userId="" providerId="" clId="Web-{A779D086-D0C7-431B-8038-AE8660A3C3EB}" dt="2018-10-15T14:22:27.062" v="0"/>
          <ac:picMkLst>
            <pc:docMk/>
            <pc:sldMk cId="1218391079" sldId="256"/>
            <ac:picMk id="3" creationId="{25A20F7D-1C04-44AE-841A-44CA3640F945}"/>
          </ac:picMkLst>
        </pc:picChg>
      </pc:sldChg>
    </pc:docChg>
  </pc:docChgLst>
  <pc:docChgLst>
    <pc:chgData clId="Web-{2649553A-F262-44AC-A539-89CE586FDA19}"/>
    <pc:docChg chg="addSld modSld">
      <pc:chgData name="" userId="" providerId="" clId="Web-{2649553A-F262-44AC-A539-89CE586FDA19}" dt="2018-10-15T19:31:53.580" v="54" actId="1076"/>
      <pc:docMkLst>
        <pc:docMk/>
      </pc:docMkLst>
      <pc:sldChg chg="addSp modSp">
        <pc:chgData name="" userId="" providerId="" clId="Web-{2649553A-F262-44AC-A539-89CE586FDA19}" dt="2018-10-15T19:31:27.112" v="52" actId="1076"/>
        <pc:sldMkLst>
          <pc:docMk/>
          <pc:sldMk cId="3349400045" sldId="259"/>
        </pc:sldMkLst>
        <pc:picChg chg="add mod">
          <ac:chgData name="" userId="" providerId="" clId="Web-{2649553A-F262-44AC-A539-89CE586FDA19}" dt="2018-10-15T19:31:27.112" v="52" actId="1076"/>
          <ac:picMkLst>
            <pc:docMk/>
            <pc:sldMk cId="3349400045" sldId="259"/>
            <ac:picMk id="7" creationId="{CD52E04C-AEFE-4490-87E5-F7B0F92D8FA2}"/>
          </ac:picMkLst>
        </pc:picChg>
      </pc:sldChg>
      <pc:sldChg chg="addSp modSp">
        <pc:chgData name="" userId="" providerId="" clId="Web-{2649553A-F262-44AC-A539-89CE586FDA19}" dt="2018-10-15T19:31:53.580" v="54" actId="1076"/>
        <pc:sldMkLst>
          <pc:docMk/>
          <pc:sldMk cId="3784116953" sldId="261"/>
        </pc:sldMkLst>
        <pc:picChg chg="add mod">
          <ac:chgData name="" userId="" providerId="" clId="Web-{2649553A-F262-44AC-A539-89CE586FDA19}" dt="2018-10-15T19:31:53.580" v="54" actId="1076"/>
          <ac:picMkLst>
            <pc:docMk/>
            <pc:sldMk cId="3784116953" sldId="261"/>
            <ac:picMk id="6" creationId="{9D049C10-0B6B-4692-B092-3531EA4E135D}"/>
          </ac:picMkLst>
        </pc:picChg>
      </pc:sldChg>
      <pc:sldChg chg="addSp modSp">
        <pc:chgData name="" userId="" providerId="" clId="Web-{2649553A-F262-44AC-A539-89CE586FDA19}" dt="2018-10-15T19:31:05.175" v="49" actId="1076"/>
        <pc:sldMkLst>
          <pc:docMk/>
          <pc:sldMk cId="985740169" sldId="267"/>
        </pc:sldMkLst>
        <pc:picChg chg="add mod">
          <ac:chgData name="" userId="" providerId="" clId="Web-{2649553A-F262-44AC-A539-89CE586FDA19}" dt="2018-10-15T19:31:05.175" v="49" actId="1076"/>
          <ac:picMkLst>
            <pc:docMk/>
            <pc:sldMk cId="985740169" sldId="267"/>
            <ac:picMk id="5" creationId="{0F484EE2-FA7E-405A-9360-8207E8681F40}"/>
          </ac:picMkLst>
        </pc:picChg>
      </pc:sldChg>
      <pc:sldChg chg="addSp modSp">
        <pc:chgData name="" userId="" providerId="" clId="Web-{2649553A-F262-44AC-A539-89CE586FDA19}" dt="2018-10-15T19:30:21.792" v="47" actId="1076"/>
        <pc:sldMkLst>
          <pc:docMk/>
          <pc:sldMk cId="3623029664" sldId="269"/>
        </pc:sldMkLst>
        <pc:picChg chg="add mod">
          <ac:chgData name="" userId="" providerId="" clId="Web-{2649553A-F262-44AC-A539-89CE586FDA19}" dt="2018-10-15T19:30:21.792" v="47" actId="1076"/>
          <ac:picMkLst>
            <pc:docMk/>
            <pc:sldMk cId="3623029664" sldId="269"/>
            <ac:picMk id="5" creationId="{BCC6E28B-AAFF-47C8-A142-E4C490407325}"/>
          </ac:picMkLst>
        </pc:picChg>
      </pc:sldChg>
      <pc:sldChg chg="addSp modSp new">
        <pc:chgData name="" userId="" providerId="" clId="Web-{2649553A-F262-44AC-A539-89CE586FDA19}" dt="2018-10-15T19:29:50.068" v="45" actId="1076"/>
        <pc:sldMkLst>
          <pc:docMk/>
          <pc:sldMk cId="2407754550" sldId="270"/>
        </pc:sldMkLst>
        <pc:spChg chg="mod">
          <ac:chgData name="" userId="" providerId="" clId="Web-{2649553A-F262-44AC-A539-89CE586FDA19}" dt="2018-10-15T19:28:14.570" v="33" actId="20577"/>
          <ac:spMkLst>
            <pc:docMk/>
            <pc:sldMk cId="2407754550" sldId="270"/>
            <ac:spMk id="2" creationId="{C8FC4303-0E61-41DC-9895-FAA3D46ADBEE}"/>
          </ac:spMkLst>
        </pc:spChg>
        <pc:spChg chg="mod">
          <ac:chgData name="" userId="" providerId="" clId="Web-{2649553A-F262-44AC-A539-89CE586FDA19}" dt="2018-10-15T19:29:12.537" v="43" actId="20577"/>
          <ac:spMkLst>
            <pc:docMk/>
            <pc:sldMk cId="2407754550" sldId="270"/>
            <ac:spMk id="3" creationId="{C7722907-BB7F-4D19-8530-449F21CFD625}"/>
          </ac:spMkLst>
        </pc:spChg>
        <pc:picChg chg="add mod">
          <ac:chgData name="" userId="" providerId="" clId="Web-{2649553A-F262-44AC-A539-89CE586FDA19}" dt="2018-10-15T19:29:50.068" v="45" actId="1076"/>
          <ac:picMkLst>
            <pc:docMk/>
            <pc:sldMk cId="2407754550" sldId="270"/>
            <ac:picMk id="5" creationId="{FC5B6240-8E82-48B8-97D3-48C1C7900CB2}"/>
          </ac:picMkLst>
        </pc:picChg>
      </pc:sldChg>
    </pc:docChg>
  </pc:docChgLst>
  <pc:docChgLst>
    <pc:chgData clId="Web-{A11167DB-5827-4EDD-ADE7-D9B1B3459746}"/>
    <pc:docChg chg="addSld modSld">
      <pc:chgData name="" userId="" providerId="" clId="Web-{A11167DB-5827-4EDD-ADE7-D9B1B3459746}" dt="2018-10-15T15:23:47.937" v="33"/>
      <pc:docMkLst>
        <pc:docMk/>
      </pc:docMkLst>
      <pc:sldChg chg="modSp">
        <pc:chgData name="" userId="" providerId="" clId="Web-{A11167DB-5827-4EDD-ADE7-D9B1B3459746}" dt="2018-10-15T15:23:23.172" v="31" actId="20577"/>
        <pc:sldMkLst>
          <pc:docMk/>
          <pc:sldMk cId="1185863743" sldId="257"/>
        </pc:sldMkLst>
        <pc:spChg chg="mod">
          <ac:chgData name="" userId="" providerId="" clId="Web-{A11167DB-5827-4EDD-ADE7-D9B1B3459746}" dt="2018-10-15T15:22:11.986" v="6" actId="20577"/>
          <ac:spMkLst>
            <pc:docMk/>
            <pc:sldMk cId="1185863743" sldId="257"/>
            <ac:spMk id="5" creationId="{00000000-0000-0000-0000-000000000000}"/>
          </ac:spMkLst>
        </pc:spChg>
        <pc:spChg chg="mod">
          <ac:chgData name="" userId="" providerId="" clId="Web-{A11167DB-5827-4EDD-ADE7-D9B1B3459746}" dt="2018-10-15T15:23:23.172" v="31" actId="20577"/>
          <ac:spMkLst>
            <pc:docMk/>
            <pc:sldMk cId="1185863743" sldId="257"/>
            <ac:spMk id="6" creationId="{00000000-0000-0000-0000-000000000000}"/>
          </ac:spMkLst>
        </pc:spChg>
      </pc:sldChg>
      <pc:sldChg chg="new">
        <pc:chgData name="" userId="" providerId="" clId="Web-{A11167DB-5827-4EDD-ADE7-D9B1B3459746}" dt="2018-10-15T15:23:47.937" v="33"/>
        <pc:sldMkLst>
          <pc:docMk/>
          <pc:sldMk cId="3377525999" sldId="258"/>
        </pc:sldMkLst>
      </pc:sldChg>
    </pc:docChg>
  </pc:docChgLst>
  <pc:docChgLst>
    <pc:chgData clId="Web-{EF0D3957-0827-453C-AA18-0D56A2DA3680}"/>
    <pc:docChg chg="addSld modSld">
      <pc:chgData name="" userId="" providerId="" clId="Web-{EF0D3957-0827-453C-AA18-0D56A2DA3680}" dt="2018-10-15T17:31:57.274" v="173" actId="14100"/>
      <pc:docMkLst>
        <pc:docMk/>
      </pc:docMkLst>
      <pc:sldChg chg="modSp">
        <pc:chgData name="" userId="" providerId="" clId="Web-{EF0D3957-0827-453C-AA18-0D56A2DA3680}" dt="2018-10-15T16:17:11.655" v="57" actId="20577"/>
        <pc:sldMkLst>
          <pc:docMk/>
          <pc:sldMk cId="3377525999" sldId="258"/>
        </pc:sldMkLst>
        <pc:spChg chg="mod">
          <ac:chgData name="" userId="" providerId="" clId="Web-{EF0D3957-0827-453C-AA18-0D56A2DA3680}" dt="2018-10-15T16:17:11.655" v="57" actId="20577"/>
          <ac:spMkLst>
            <pc:docMk/>
            <pc:sldMk cId="3377525999" sldId="258"/>
            <ac:spMk id="3" creationId="{57451CF9-C07D-4559-8F54-B60261830F11}"/>
          </ac:spMkLst>
        </pc:spChg>
      </pc:sldChg>
      <pc:sldChg chg="addSp modSp">
        <pc:chgData name="" userId="" providerId="" clId="Web-{EF0D3957-0827-453C-AA18-0D56A2DA3680}" dt="2018-10-15T17:20:59.416" v="163" actId="14100"/>
        <pc:sldMkLst>
          <pc:docMk/>
          <pc:sldMk cId="3349400045" sldId="259"/>
        </pc:sldMkLst>
        <pc:spChg chg="mod">
          <ac:chgData name="" userId="" providerId="" clId="Web-{EF0D3957-0827-453C-AA18-0D56A2DA3680}" dt="2018-10-15T16:08:38.667" v="1" actId="20577"/>
          <ac:spMkLst>
            <pc:docMk/>
            <pc:sldMk cId="3349400045" sldId="259"/>
            <ac:spMk id="3" creationId="{14515B95-69A3-44EA-869C-E762D0E67F1F}"/>
          </ac:spMkLst>
        </pc:spChg>
        <pc:spChg chg="add mod">
          <ac:chgData name="" userId="" providerId="" clId="Web-{EF0D3957-0827-453C-AA18-0D56A2DA3680}" dt="2018-10-15T17:02:16.711" v="148" actId="20577"/>
          <ac:spMkLst>
            <pc:docMk/>
            <pc:sldMk cId="3349400045" sldId="259"/>
            <ac:spMk id="4" creationId="{A8DB9194-9F30-4D44-B5AF-57367D4548A1}"/>
          </ac:spMkLst>
        </pc:spChg>
        <pc:spChg chg="add mod">
          <ac:chgData name="" userId="" providerId="" clId="Web-{EF0D3957-0827-453C-AA18-0D56A2DA3680}" dt="2018-10-15T17:16:16.908" v="153" actId="20577"/>
          <ac:spMkLst>
            <pc:docMk/>
            <pc:sldMk cId="3349400045" sldId="259"/>
            <ac:spMk id="5" creationId="{125849A5-6977-47B4-AC79-D63722FD3975}"/>
          </ac:spMkLst>
        </pc:spChg>
        <pc:picChg chg="add mod">
          <ac:chgData name="" userId="" providerId="" clId="Web-{EF0D3957-0827-453C-AA18-0D56A2DA3680}" dt="2018-10-15T17:20:32.386" v="155"/>
          <ac:picMkLst>
            <pc:docMk/>
            <pc:sldMk cId="3349400045" sldId="259"/>
            <ac:picMk id="6" creationId="{BD0B4F57-464C-4BD2-8775-F03B42B0B9A5}"/>
          </ac:picMkLst>
        </pc:picChg>
        <pc:picChg chg="add mod">
          <ac:chgData name="" userId="" providerId="" clId="Web-{EF0D3957-0827-453C-AA18-0D56A2DA3680}" dt="2018-10-15T17:20:59.416" v="163" actId="14100"/>
          <ac:picMkLst>
            <pc:docMk/>
            <pc:sldMk cId="3349400045" sldId="259"/>
            <ac:picMk id="8" creationId="{397ED9BE-B0AF-4A90-B01F-FE963B5DBB6F}"/>
          </ac:picMkLst>
        </pc:picChg>
      </pc:sldChg>
      <pc:sldChg chg="modSp add replId">
        <pc:chgData name="" userId="" providerId="" clId="Web-{EF0D3957-0827-453C-AA18-0D56A2DA3680}" dt="2018-10-15T16:59:26.543" v="140" actId="20577"/>
        <pc:sldMkLst>
          <pc:docMk/>
          <pc:sldMk cId="1392988274" sldId="260"/>
        </pc:sldMkLst>
        <pc:spChg chg="mod">
          <ac:chgData name="" userId="" providerId="" clId="Web-{EF0D3957-0827-453C-AA18-0D56A2DA3680}" dt="2018-10-15T16:59:26.543" v="140" actId="20577"/>
          <ac:spMkLst>
            <pc:docMk/>
            <pc:sldMk cId="1392988274" sldId="260"/>
            <ac:spMk id="3" creationId="{57451CF9-C07D-4559-8F54-B60261830F11}"/>
          </ac:spMkLst>
        </pc:spChg>
      </pc:sldChg>
      <pc:sldChg chg="add replId">
        <pc:chgData name="" userId="" providerId="" clId="Web-{EF0D3957-0827-453C-AA18-0D56A2DA3680}" dt="2018-10-15T16:09:48.993" v="7"/>
        <pc:sldMkLst>
          <pc:docMk/>
          <pc:sldMk cId="3784116953" sldId="261"/>
        </pc:sldMkLst>
      </pc:sldChg>
      <pc:sldChg chg="addSp modSp new">
        <pc:chgData name="" userId="" providerId="" clId="Web-{EF0D3957-0827-453C-AA18-0D56A2DA3680}" dt="2018-10-15T17:29:06.310" v="169" actId="14100"/>
        <pc:sldMkLst>
          <pc:docMk/>
          <pc:sldMk cId="2511856211" sldId="262"/>
        </pc:sldMkLst>
        <pc:picChg chg="add mod">
          <ac:chgData name="" userId="" providerId="" clId="Web-{EF0D3957-0827-453C-AA18-0D56A2DA3680}" dt="2018-10-15T17:29:06.310" v="169" actId="14100"/>
          <ac:picMkLst>
            <pc:docMk/>
            <pc:sldMk cId="2511856211" sldId="262"/>
            <ac:picMk id="3" creationId="{106D59EB-024E-46BA-A0D5-DEDA73EC641D}"/>
          </ac:picMkLst>
        </pc:picChg>
      </pc:sldChg>
      <pc:sldChg chg="addSp modSp new">
        <pc:chgData name="" userId="" providerId="" clId="Web-{EF0D3957-0827-453C-AA18-0D56A2DA3680}" dt="2018-10-15T17:31:57.274" v="173" actId="14100"/>
        <pc:sldMkLst>
          <pc:docMk/>
          <pc:sldMk cId="2517175919" sldId="263"/>
        </pc:sldMkLst>
        <pc:picChg chg="add mod">
          <ac:chgData name="" userId="" providerId="" clId="Web-{EF0D3957-0827-453C-AA18-0D56A2DA3680}" dt="2018-10-15T17:31:57.274" v="173" actId="14100"/>
          <ac:picMkLst>
            <pc:docMk/>
            <pc:sldMk cId="2517175919" sldId="263"/>
            <ac:picMk id="3" creationId="{94208C73-F2B6-4421-911D-0AD186506827}"/>
          </ac:picMkLst>
        </pc:picChg>
      </pc:sldChg>
    </pc:docChg>
  </pc:docChgLst>
  <pc:docChgLst>
    <pc:chgData clId="Web-{A8356201-B519-440C-B49B-AF078C4738C7}"/>
    <pc:docChg chg="modSld">
      <pc:chgData name="" userId="" providerId="" clId="Web-{A8356201-B519-440C-B49B-AF078C4738C7}" dt="2018-10-15T15:43:29.719" v="7"/>
      <pc:docMkLst>
        <pc:docMk/>
      </pc:docMkLst>
      <pc:sldChg chg="addSp delSp modSp">
        <pc:chgData name="" userId="" providerId="" clId="Web-{A8356201-B519-440C-B49B-AF078C4738C7}" dt="2018-10-15T15:43:29.719" v="7"/>
        <pc:sldMkLst>
          <pc:docMk/>
          <pc:sldMk cId="3377525999" sldId="258"/>
        </pc:sldMkLst>
        <pc:picChg chg="add del mod">
          <ac:chgData name="" userId="" providerId="" clId="Web-{A8356201-B519-440C-B49B-AF078C4738C7}" dt="2018-10-15T15:43:29.719" v="7"/>
          <ac:picMkLst>
            <pc:docMk/>
            <pc:sldMk cId="3377525999" sldId="258"/>
            <ac:picMk id="3" creationId="{AB2E3AC5-0FE4-46B9-ACA2-87CFF945DEC9}"/>
          </ac:picMkLst>
        </pc:picChg>
      </pc:sldChg>
    </pc:docChg>
  </pc:docChgLst>
  <pc:docChgLst>
    <pc:chgData clId="Web-{8C977467-04A5-4926-B299-59E990C006C4}"/>
    <pc:docChg chg="addSld modSld sldOrd">
      <pc:chgData name="" userId="" providerId="" clId="Web-{8C977467-04A5-4926-B299-59E990C006C4}" dt="2018-10-15T19:23:02.687" v="1088" actId="20577"/>
      <pc:docMkLst>
        <pc:docMk/>
      </pc:docMkLst>
      <pc:sldChg chg="modSp">
        <pc:chgData name="" userId="" providerId="" clId="Web-{8C977467-04A5-4926-B299-59E990C006C4}" dt="2018-10-15T18:47:59.116" v="533" actId="20577"/>
        <pc:sldMkLst>
          <pc:docMk/>
          <pc:sldMk cId="2517175919" sldId="263"/>
        </pc:sldMkLst>
        <pc:spChg chg="mod">
          <ac:chgData name="" userId="" providerId="" clId="Web-{8C977467-04A5-4926-B299-59E990C006C4}" dt="2018-10-15T18:47:59.116" v="533" actId="20577"/>
          <ac:spMkLst>
            <pc:docMk/>
            <pc:sldMk cId="2517175919" sldId="263"/>
            <ac:spMk id="4" creationId="{EC8D1496-1F05-4CB6-8E8B-4F67EF4D7E1B}"/>
          </ac:spMkLst>
        </pc:spChg>
      </pc:sldChg>
      <pc:sldChg chg="modSp">
        <pc:chgData name="" userId="" providerId="" clId="Web-{8C977467-04A5-4926-B299-59E990C006C4}" dt="2018-10-15T18:49:58.988" v="657" actId="20577"/>
        <pc:sldMkLst>
          <pc:docMk/>
          <pc:sldMk cId="2556154615" sldId="264"/>
        </pc:sldMkLst>
        <pc:spChg chg="mod">
          <ac:chgData name="" userId="" providerId="" clId="Web-{8C977467-04A5-4926-B299-59E990C006C4}" dt="2018-10-15T18:49:58.988" v="657" actId="20577"/>
          <ac:spMkLst>
            <pc:docMk/>
            <pc:sldMk cId="2556154615" sldId="264"/>
            <ac:spMk id="3" creationId="{C9B204A6-7FB3-434F-AE0B-B935DEB93F80}"/>
          </ac:spMkLst>
        </pc:spChg>
      </pc:sldChg>
      <pc:sldChg chg="modSp ord">
        <pc:chgData name="" userId="" providerId="" clId="Web-{8C977467-04A5-4926-B299-59E990C006C4}" dt="2018-10-15T18:44:04.013" v="276"/>
        <pc:sldMkLst>
          <pc:docMk/>
          <pc:sldMk cId="2607030884" sldId="265"/>
        </pc:sldMkLst>
        <pc:spChg chg="mod">
          <ac:chgData name="" userId="" providerId="" clId="Web-{8C977467-04A5-4926-B299-59E990C006C4}" dt="2018-10-15T18:33:27.748" v="113" actId="20577"/>
          <ac:spMkLst>
            <pc:docMk/>
            <pc:sldMk cId="2607030884" sldId="265"/>
            <ac:spMk id="3" creationId="{F361F018-2AEA-4BE3-A4E9-D46D041A7D80}"/>
          </ac:spMkLst>
        </pc:spChg>
      </pc:sldChg>
      <pc:sldChg chg="modSp">
        <pc:chgData name="" userId="" providerId="" clId="Web-{8C977467-04A5-4926-B299-59E990C006C4}" dt="2018-10-15T18:48:24.100" v="583" actId="20577"/>
        <pc:sldMkLst>
          <pc:docMk/>
          <pc:sldMk cId="4107877208" sldId="266"/>
        </pc:sldMkLst>
        <pc:spChg chg="mod">
          <ac:chgData name="" userId="" providerId="" clId="Web-{8C977467-04A5-4926-B299-59E990C006C4}" dt="2018-10-15T18:48:24.100" v="583" actId="20577"/>
          <ac:spMkLst>
            <pc:docMk/>
            <pc:sldMk cId="4107877208" sldId="266"/>
            <ac:spMk id="3" creationId="{9D534035-C0F8-40B0-AB32-FACD3017AF29}"/>
          </ac:spMkLst>
        </pc:spChg>
      </pc:sldChg>
      <pc:sldChg chg="addSp modSp new ord">
        <pc:chgData name="" userId="" providerId="" clId="Web-{8C977467-04A5-4926-B299-59E990C006C4}" dt="2018-10-15T18:50:46.268" v="662" actId="20577"/>
        <pc:sldMkLst>
          <pc:docMk/>
          <pc:sldMk cId="985740169" sldId="267"/>
        </pc:sldMkLst>
        <pc:spChg chg="add mod">
          <ac:chgData name="" userId="" providerId="" clId="Web-{8C977467-04A5-4926-B299-59E990C006C4}" dt="2018-10-15T18:50:46.268" v="662" actId="20577"/>
          <ac:spMkLst>
            <pc:docMk/>
            <pc:sldMk cId="985740169" sldId="267"/>
            <ac:spMk id="3" creationId="{143C8EBD-7CDD-49EC-8CD7-1C12A7721582}"/>
          </ac:spMkLst>
        </pc:spChg>
      </pc:sldChg>
      <pc:sldChg chg="addSp modSp new ord">
        <pc:chgData name="" userId="" providerId="" clId="Web-{8C977467-04A5-4926-B299-59E990C006C4}" dt="2018-10-15T19:15:03.872" v="1021" actId="20577"/>
        <pc:sldMkLst>
          <pc:docMk/>
          <pc:sldMk cId="742378091" sldId="268"/>
        </pc:sldMkLst>
        <pc:spChg chg="add mod">
          <ac:chgData name="" userId="" providerId="" clId="Web-{8C977467-04A5-4926-B299-59E990C006C4}" dt="2018-10-15T19:15:03.872" v="1021" actId="20577"/>
          <ac:spMkLst>
            <pc:docMk/>
            <pc:sldMk cId="742378091" sldId="268"/>
            <ac:spMk id="3" creationId="{5EFE9513-BF1D-4D15-90EB-955989CE8230}"/>
          </ac:spMkLst>
        </pc:spChg>
      </pc:sldChg>
      <pc:sldChg chg="addSp modSp new ord">
        <pc:chgData name="" userId="" providerId="" clId="Web-{8C977467-04A5-4926-B299-59E990C006C4}" dt="2018-10-15T19:23:02.687" v="1087" actId="20577"/>
        <pc:sldMkLst>
          <pc:docMk/>
          <pc:sldMk cId="3623029664" sldId="269"/>
        </pc:sldMkLst>
        <pc:spChg chg="add mod">
          <ac:chgData name="" userId="" providerId="" clId="Web-{8C977467-04A5-4926-B299-59E990C006C4}" dt="2018-10-15T19:23:02.687" v="1087" actId="20577"/>
          <ac:spMkLst>
            <pc:docMk/>
            <pc:sldMk cId="3623029664" sldId="269"/>
            <ac:spMk id="3" creationId="{30E0B5BD-40B5-4E74-B570-D73AE2CF058F}"/>
          </ac:spMkLst>
        </pc:spChg>
      </pc:sldChg>
    </pc:docChg>
  </pc:docChgLst>
  <pc:docChgLst>
    <pc:chgData clId="Web-{9D2EB6F6-C7BE-4732-BB29-DC25203D3D9A}"/>
    <pc:docChg chg="modSld">
      <pc:chgData name="" userId="" providerId="" clId="Web-{9D2EB6F6-C7BE-4732-BB29-DC25203D3D9A}" dt="2018-10-15T14:19:25.879" v="149"/>
      <pc:docMkLst>
        <pc:docMk/>
      </pc:docMkLst>
      <pc:sldChg chg="addSp delSp modSp">
        <pc:chgData name="" userId="" providerId="" clId="Web-{9D2EB6F6-C7BE-4732-BB29-DC25203D3D9A}" dt="2018-10-15T14:19:25.879" v="149"/>
        <pc:sldMkLst>
          <pc:docMk/>
          <pc:sldMk cId="1218391079" sldId="256"/>
        </pc:sldMkLst>
        <pc:spChg chg="add del mod">
          <ac:chgData name="" userId="" providerId="" clId="Web-{9D2EB6F6-C7BE-4732-BB29-DC25203D3D9A}" dt="2018-10-15T14:18:16.037" v="130"/>
          <ac:spMkLst>
            <pc:docMk/>
            <pc:sldMk cId="1218391079" sldId="256"/>
            <ac:spMk id="2" creationId="{20A530BC-2A79-48D5-B29B-8095A076B755}"/>
          </ac:spMkLst>
        </pc:spChg>
        <pc:spChg chg="mod">
          <ac:chgData name="" userId="" providerId="" clId="Web-{9D2EB6F6-C7BE-4732-BB29-DC25203D3D9A}" dt="2018-10-15T14:15:03.964" v="115" actId="14100"/>
          <ac:spMkLst>
            <pc:docMk/>
            <pc:sldMk cId="1218391079" sldId="256"/>
            <ac:spMk id="5" creationId="{00000000-0000-0000-0000-000000000000}"/>
          </ac:spMkLst>
        </pc:spChg>
        <pc:spChg chg="mod">
          <ac:chgData name="" userId="" providerId="" clId="Web-{9D2EB6F6-C7BE-4732-BB29-DC25203D3D9A}" dt="2018-10-15T14:19:02.786" v="146" actId="20577"/>
          <ac:spMkLst>
            <pc:docMk/>
            <pc:sldMk cId="1218391079" sldId="256"/>
            <ac:spMk id="6" creationId="{00000000-0000-0000-0000-000000000000}"/>
          </ac:spMkLst>
        </pc:spChg>
        <pc:picChg chg="add mod">
          <ac:chgData name="" userId="" providerId="" clId="Web-{9D2EB6F6-C7BE-4732-BB29-DC25203D3D9A}" dt="2018-10-15T14:19:25.879" v="149"/>
          <ac:picMkLst>
            <pc:docMk/>
            <pc:sldMk cId="1218391079" sldId="256"/>
            <ac:picMk id="3" creationId="{25A20F7D-1C04-44AE-841A-44CA3640F945}"/>
          </ac:picMkLst>
        </pc:picChg>
        <pc:picChg chg="mod">
          <ac:chgData name="" userId="" providerId="" clId="Web-{9D2EB6F6-C7BE-4732-BB29-DC25203D3D9A}" dt="2018-10-15T14:11:04.564" v="54" actId="1076"/>
          <ac:picMkLst>
            <pc:docMk/>
            <pc:sldMk cId="1218391079" sldId="256"/>
            <ac:picMk id="7" creationId="{00000000-0000-0000-0000-000000000000}"/>
          </ac:picMkLst>
        </pc:picChg>
        <pc:picChg chg="mod">
          <ac:chgData name="" userId="" providerId="" clId="Web-{9D2EB6F6-C7BE-4732-BB29-DC25203D3D9A}" dt="2018-10-15T14:13:19.264" v="89" actId="1076"/>
          <ac:picMkLst>
            <pc:docMk/>
            <pc:sldMk cId="1218391079" sldId="256"/>
            <ac:picMk id="8" creationId="{00000000-0000-0000-0000-000000000000}"/>
          </ac:picMkLst>
        </pc:picChg>
      </pc:sldChg>
    </pc:docChg>
  </pc:docChgLst>
  <pc:docChgLst>
    <pc:chgData clId="Web-{660B748A-C6FB-4144-905B-7C36B1394EE3}"/>
    <pc:docChg chg="addSld modSld">
      <pc:chgData name="" userId="" providerId="" clId="Web-{660B748A-C6FB-4144-905B-7C36B1394EE3}" dt="2018-10-15T16:07:16.231" v="36" actId="20577"/>
      <pc:docMkLst>
        <pc:docMk/>
      </pc:docMkLst>
      <pc:sldChg chg="addSp modSp">
        <pc:chgData name="" userId="" providerId="" clId="Web-{660B748A-C6FB-4144-905B-7C36B1394EE3}" dt="2018-10-15T16:05:46.591" v="26" actId="20577"/>
        <pc:sldMkLst>
          <pc:docMk/>
          <pc:sldMk cId="3377525999" sldId="258"/>
        </pc:sldMkLst>
        <pc:spChg chg="add mod">
          <ac:chgData name="" userId="" providerId="" clId="Web-{660B748A-C6FB-4144-905B-7C36B1394EE3}" dt="2018-10-15T16:04:43.029" v="14" actId="14100"/>
          <ac:spMkLst>
            <pc:docMk/>
            <pc:sldMk cId="3377525999" sldId="258"/>
            <ac:spMk id="3" creationId="{57451CF9-C07D-4559-8F54-B60261830F11}"/>
          </ac:spMkLst>
        </pc:spChg>
        <pc:spChg chg="add mod">
          <ac:chgData name="" userId="" providerId="" clId="Web-{660B748A-C6FB-4144-905B-7C36B1394EE3}" dt="2018-10-15T16:05:46.591" v="26" actId="20577"/>
          <ac:spMkLst>
            <pc:docMk/>
            <pc:sldMk cId="3377525999" sldId="258"/>
            <ac:spMk id="4" creationId="{D00DB516-A5D8-4305-810A-399DDEEA97B4}"/>
          </ac:spMkLst>
        </pc:spChg>
      </pc:sldChg>
      <pc:sldChg chg="addSp modSp new">
        <pc:chgData name="" userId="" providerId="" clId="Web-{660B748A-C6FB-4144-905B-7C36B1394EE3}" dt="2018-10-15T16:07:11.981" v="35" actId="20577"/>
        <pc:sldMkLst>
          <pc:docMk/>
          <pc:sldMk cId="3349400045" sldId="259"/>
        </pc:sldMkLst>
        <pc:spChg chg="add mod">
          <ac:chgData name="" userId="" providerId="" clId="Web-{660B748A-C6FB-4144-905B-7C36B1394EE3}" dt="2018-10-15T16:07:11.981" v="35" actId="20577"/>
          <ac:spMkLst>
            <pc:docMk/>
            <pc:sldMk cId="3349400045" sldId="259"/>
            <ac:spMk id="3" creationId="{14515B95-69A3-44EA-869C-E762D0E67F1F}"/>
          </ac:spMkLst>
        </pc:spChg>
      </pc:sldChg>
    </pc:docChg>
  </pc:docChgLst>
  <pc:docChgLst>
    <pc:chgData clId="Web-{B99AADFC-6B0F-429A-A066-33D6C703B811}"/>
    <pc:docChg chg="addSld modSld sldOrd">
      <pc:chgData name="" userId="" providerId="" clId="Web-{B99AADFC-6B0F-429A-A066-33D6C703B811}" dt="2018-10-15T18:28:25.287" v="271" actId="20577"/>
      <pc:docMkLst>
        <pc:docMk/>
      </pc:docMkLst>
      <pc:sldChg chg="addSp delSp modSp ord">
        <pc:chgData name="" userId="" providerId="" clId="Web-{B99AADFC-6B0F-429A-A066-33D6C703B811}" dt="2018-10-15T18:10:22.655" v="93"/>
        <pc:sldMkLst>
          <pc:docMk/>
          <pc:sldMk cId="2517175919" sldId="263"/>
        </pc:sldMkLst>
        <pc:spChg chg="add mod">
          <ac:chgData name="" userId="" providerId="" clId="Web-{B99AADFC-6B0F-429A-A066-33D6C703B811}" dt="2018-10-15T18:05:00.217" v="86" actId="20577"/>
          <ac:spMkLst>
            <pc:docMk/>
            <pc:sldMk cId="2517175919" sldId="263"/>
            <ac:spMk id="4" creationId="{EC8D1496-1F05-4CB6-8E8B-4F67EF4D7E1B}"/>
          </ac:spMkLst>
        </pc:spChg>
        <pc:picChg chg="del">
          <ac:chgData name="" userId="" providerId="" clId="Web-{B99AADFC-6B0F-429A-A066-33D6C703B811}" dt="2018-10-15T17:33:04.226" v="0"/>
          <ac:picMkLst>
            <pc:docMk/>
            <pc:sldMk cId="2517175919" sldId="263"/>
            <ac:picMk id="3" creationId="{94208C73-F2B6-4421-911D-0AD186506827}"/>
          </ac:picMkLst>
        </pc:picChg>
      </pc:sldChg>
      <pc:sldChg chg="addSp modSp new ord">
        <pc:chgData name="" userId="" providerId="" clId="Web-{B99AADFC-6B0F-429A-A066-33D6C703B811}" dt="2018-10-15T18:26:39.023" v="270" actId="20577"/>
        <pc:sldMkLst>
          <pc:docMk/>
          <pc:sldMk cId="2556154615" sldId="264"/>
        </pc:sldMkLst>
        <pc:spChg chg="add mod">
          <ac:chgData name="" userId="" providerId="" clId="Web-{B99AADFC-6B0F-429A-A066-33D6C703B811}" dt="2018-10-15T18:26:39.023" v="270" actId="20577"/>
          <ac:spMkLst>
            <pc:docMk/>
            <pc:sldMk cId="2556154615" sldId="264"/>
            <ac:spMk id="3" creationId="{C9B204A6-7FB3-434F-AE0B-B935DEB93F80}"/>
          </ac:spMkLst>
        </pc:spChg>
      </pc:sldChg>
      <pc:sldChg chg="addSp modSp new">
        <pc:chgData name="" userId="" providerId="" clId="Web-{B99AADFC-6B0F-429A-A066-33D6C703B811}" dt="2018-10-15T18:20:58.529" v="199" actId="20577"/>
        <pc:sldMkLst>
          <pc:docMk/>
          <pc:sldMk cId="2607030884" sldId="265"/>
        </pc:sldMkLst>
        <pc:spChg chg="add mod">
          <ac:chgData name="" userId="" providerId="" clId="Web-{B99AADFC-6B0F-429A-A066-33D6C703B811}" dt="2018-10-15T18:20:58.529" v="199" actId="20577"/>
          <ac:spMkLst>
            <pc:docMk/>
            <pc:sldMk cId="2607030884" sldId="265"/>
            <ac:spMk id="3" creationId="{F361F018-2AEA-4BE3-A4E9-D46D041A7D80}"/>
          </ac:spMkLst>
        </pc:spChg>
      </pc:sldChg>
      <pc:sldChg chg="addSp modSp new ord">
        <pc:chgData name="" userId="" providerId="" clId="Web-{B99AADFC-6B0F-429A-A066-33D6C703B811}" dt="2018-10-15T18:23:39.480" v="237" actId="20577"/>
        <pc:sldMkLst>
          <pc:docMk/>
          <pc:sldMk cId="4107877208" sldId="266"/>
        </pc:sldMkLst>
        <pc:spChg chg="add mod">
          <ac:chgData name="" userId="" providerId="" clId="Web-{B99AADFC-6B0F-429A-A066-33D6C703B811}" dt="2018-10-15T18:23:39.480" v="237" actId="20577"/>
          <ac:spMkLst>
            <pc:docMk/>
            <pc:sldMk cId="4107877208" sldId="266"/>
            <ac:spMk id="3" creationId="{9D534035-C0F8-40B0-AB32-FACD3017AF2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AFE58-5108-43F6-8451-C0C0CBC2C998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41263-B26B-48E5-B5D2-F7DC6B8A91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2396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41263-B26B-48E5-B5D2-F7DC6B8A910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5655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0E886ACF-BD27-4B6F-91C8-66CFA40927A3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4481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74E45-254B-4D80-B870-0D10AF14C248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47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57C6-4FDC-4215-87EB-200DDF092756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45820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76DC2-410C-4F18-BD63-EA189A2C1C98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85126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5B3-D409-428F-A0B8-02303F290A64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1876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F2E1-9E4B-4E8C-8DEF-E491F66B2DCB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39992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EC67-7E20-4C94-9DF1-717426650A15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34364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0BDB-6DF6-43F4-BB86-3FE805D301C1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14244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279F-98EE-4509-B699-E38DA74C3525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6596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64E2-3ABC-47DD-A096-6C0C3BC782E7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305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2CFB-2DA9-4E5C-8B37-021000B5B8C5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03644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76B-5B3F-40D2-9965-FAE4FD5712F8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380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FDEDC-B627-47D7-AF24-59E78300B449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1815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05BC-44BA-4E46-8C9F-A2C119E79DF4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0013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87AF-56D7-4345-AD51-6C671CFC404B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178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66775-F53A-40AF-B5C4-FC2A3D0C62B6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0255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69F-B2C9-4D24-8664-840BDC0B4B37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4707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40F5C6-6845-4A94-8E53-5556638D39F6}" type="datetime1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C97A22-6694-4910-97CD-6DE4C3C95D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547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172200"/>
            <a:ext cx="9144000" cy="522513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56827" y="4421875"/>
            <a:ext cx="23264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Усольцева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ambria" pitchFamily="18" charset="0"/>
              </a:rPr>
              <a:t> О.А.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9351" y="1662661"/>
            <a:ext cx="5882805" cy="31700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Выразительное чтение  </a:t>
            </a:r>
            <a:endParaRPr lang="ru-RU" dirty="0"/>
          </a:p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как особое </a:t>
            </a:r>
          </a:p>
          <a:p>
            <a:pPr algn="ctr"/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педагогическое мастерство.</a:t>
            </a:r>
          </a:p>
          <a:p>
            <a:pPr algn="ctr"/>
            <a:endParaRPr lang="ru-RU" sz="4000" dirty="0">
              <a:solidFill>
                <a:schemeClr val="accent4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61252">
            <a:off x="58948" y="-252393"/>
            <a:ext cx="1934645" cy="18268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42089">
            <a:off x="7537161" y="4993199"/>
            <a:ext cx="1694627" cy="1600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75AE143-A836-4DCD-9AB0-0B57AD970638}"/>
              </a:ext>
            </a:extLst>
          </p:cNvPr>
          <p:cNvSpPr txBox="1"/>
          <p:nvPr/>
        </p:nvSpPr>
        <p:spPr>
          <a:xfrm>
            <a:off x="4796287" y="3684694"/>
            <a:ext cx="2513162" cy="107721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2000" dirty="0">
              <a:latin typeface="Times New Roman"/>
              <a:cs typeface="Times New Roman"/>
            </a:endParaRPr>
          </a:p>
          <a:p>
            <a:pPr algn="ctr"/>
            <a:endParaRPr lang="ru-RU" sz="2000" dirty="0">
              <a:latin typeface="Times New Roman"/>
              <a:cs typeface="Times New Roman"/>
            </a:endParaRPr>
          </a:p>
          <a:p>
            <a:pPr algn="ctr"/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218391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0F250259-5886-45C4-8FA7-BD1E51BE5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D534035-C0F8-40B0-AB32-FACD3017AF29}"/>
              </a:ext>
            </a:extLst>
          </p:cNvPr>
          <p:cNvSpPr txBox="1"/>
          <p:nvPr/>
        </p:nvSpPr>
        <p:spPr>
          <a:xfrm>
            <a:off x="1236453" y="813759"/>
            <a:ext cx="6987395" cy="501675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 err="1">
                <a:solidFill>
                  <a:srgbClr val="666666"/>
                </a:solidFill>
                <a:latin typeface="Arial"/>
                <a:cs typeface="Arial"/>
              </a:rPr>
              <a:t>Тренировка</a:t>
            </a:r>
            <a:r>
              <a:rPr lang="en-US" sz="3200" b="1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b="1" dirty="0" err="1">
                <a:solidFill>
                  <a:srgbClr val="666666"/>
                </a:solidFill>
                <a:latin typeface="Arial"/>
                <a:cs typeface="Arial"/>
              </a:rPr>
              <a:t>речевого</a:t>
            </a:r>
            <a:r>
              <a:rPr lang="en-US" sz="3200" b="1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b="1" dirty="0" err="1">
                <a:solidFill>
                  <a:srgbClr val="666666"/>
                </a:solidFill>
                <a:latin typeface="Arial"/>
                <a:cs typeface="Arial"/>
              </a:rPr>
              <a:t>аппарата</a:t>
            </a:r>
            <a:r>
              <a:rPr lang="en-US" sz="3200" b="1" dirty="0">
                <a:solidFill>
                  <a:srgbClr val="666666"/>
                </a:solidFill>
                <a:latin typeface="Arial"/>
                <a:cs typeface="Arial"/>
              </a:rPr>
              <a:t> :</a:t>
            </a:r>
            <a:endParaRPr lang="en-US" sz="3200" b="1" dirty="0">
              <a:solidFill>
                <a:srgbClr val="000000"/>
              </a:solidFill>
              <a:latin typeface="Garamond"/>
              <a:cs typeface="Arial"/>
            </a:endParaRPr>
          </a:p>
          <a:p>
            <a:endParaRPr lang="en-US" sz="3200" b="1" dirty="0">
              <a:solidFill>
                <a:srgbClr val="666666"/>
              </a:solidFill>
              <a:latin typeface="Arial"/>
              <a:cs typeface="Arial"/>
            </a:endParaRPr>
          </a:p>
          <a:p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1. «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Лошадка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».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Цоканье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.</a:t>
            </a:r>
            <a:endParaRPr lang="en-US" sz="3200" dirty="0">
              <a:solidFill>
                <a:srgbClr val="000000"/>
              </a:solidFill>
              <a:latin typeface="Garamond"/>
              <a:cs typeface="Arial"/>
            </a:endParaRPr>
          </a:p>
          <a:p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 2. «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Почисти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зубки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».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Кончиком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языка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при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закрытом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рте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чистим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зубки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.</a:t>
            </a:r>
            <a:endParaRPr lang="en-US" sz="3200" dirty="0">
              <a:solidFill>
                <a:srgbClr val="000000"/>
              </a:solidFill>
              <a:latin typeface="Garamond"/>
              <a:cs typeface="Arial"/>
            </a:endParaRPr>
          </a:p>
          <a:p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3. «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Качели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».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Водить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нижнюю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челюсть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из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стороны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в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сторону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,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затем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вперёд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– </a:t>
            </a:r>
            <a:r>
              <a:rPr lang="en-US" sz="3200" err="1">
                <a:solidFill>
                  <a:srgbClr val="666666"/>
                </a:solidFill>
                <a:latin typeface="Arial"/>
                <a:cs typeface="Arial"/>
              </a:rPr>
              <a:t>назад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 </a:t>
            </a:r>
          </a:p>
          <a:p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(</a:t>
            </a:r>
            <a:r>
              <a:rPr lang="en-US" sz="3200" dirty="0" err="1">
                <a:solidFill>
                  <a:srgbClr val="666666"/>
                </a:solidFill>
                <a:latin typeface="Arial"/>
                <a:cs typeface="Arial"/>
              </a:rPr>
              <a:t>Подбирается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в </a:t>
            </a:r>
            <a:r>
              <a:rPr lang="en-US" sz="3200" dirty="0" err="1">
                <a:solidFill>
                  <a:srgbClr val="666666"/>
                </a:solidFill>
                <a:latin typeface="Arial"/>
                <a:cs typeface="Arial"/>
              </a:rPr>
              <a:t>связи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 с </a:t>
            </a:r>
            <a:r>
              <a:rPr lang="en-US" sz="3200" dirty="0" err="1">
                <a:solidFill>
                  <a:srgbClr val="666666"/>
                </a:solidFill>
                <a:latin typeface="Arial"/>
                <a:cs typeface="Arial"/>
              </a:rPr>
              <a:t>возрастом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4107877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236B9F04-6F6C-4EDC-B79C-5F50402B8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9B204A6-7FB3-434F-AE0B-B935DEB93F80}"/>
              </a:ext>
            </a:extLst>
          </p:cNvPr>
          <p:cNvSpPr txBox="1"/>
          <p:nvPr/>
        </p:nvSpPr>
        <p:spPr>
          <a:xfrm>
            <a:off x="618228" y="540589"/>
            <a:ext cx="7778149" cy="600164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 err="1">
                <a:solidFill>
                  <a:srgbClr val="666666"/>
                </a:solidFill>
                <a:latin typeface="Arial"/>
              </a:rPr>
              <a:t>Разноголосое</a:t>
            </a:r>
            <a:r>
              <a:rPr lang="en-US" sz="3200" b="1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b="1" dirty="0" err="1">
                <a:solidFill>
                  <a:srgbClr val="666666"/>
                </a:solidFill>
                <a:latin typeface="Arial"/>
              </a:rPr>
              <a:t>чтение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. («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Прочитай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стихотворение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так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, 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как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бы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его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прочитала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 </a:t>
            </a:r>
            <a:endParaRPr lang="ru-RU" sz="3200" dirty="0">
              <a:solidFill>
                <a:srgbClr val="000000"/>
              </a:solidFill>
              <a:latin typeface="Garamond"/>
            </a:endParaRPr>
          </a:p>
          <a:p>
            <a:pPr algn="ctr"/>
            <a:r>
              <a:rPr lang="en-US" sz="3200" dirty="0" err="1">
                <a:solidFill>
                  <a:srgbClr val="666666"/>
                </a:solidFill>
                <a:latin typeface="Arial"/>
              </a:rPr>
              <a:t>лиса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, 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ворона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). </a:t>
            </a:r>
            <a:endParaRPr lang="ru-RU" sz="3200" dirty="0">
              <a:solidFill>
                <a:srgbClr val="000000"/>
              </a:solidFill>
              <a:latin typeface="Garamond"/>
              <a:cs typeface="Arial"/>
            </a:endParaRPr>
          </a:p>
          <a:p>
            <a:pPr algn="ctr"/>
            <a:r>
              <a:rPr lang="en-US" sz="3200" dirty="0">
                <a:latin typeface="Arial"/>
                <a:cs typeface="Arial"/>
              </a:rPr>
              <a:t>(у </a:t>
            </a:r>
            <a:r>
              <a:rPr lang="en-US" sz="3200" dirty="0" err="1">
                <a:latin typeface="Arial"/>
                <a:cs typeface="Arial"/>
              </a:rPr>
              <a:t>мл.дошкольников</a:t>
            </a:r>
            <a:r>
              <a:rPr lang="en-US" sz="3200" dirty="0">
                <a:latin typeface="Arial"/>
                <a:cs typeface="Arial"/>
              </a:rPr>
              <a:t> с </a:t>
            </a:r>
            <a:r>
              <a:rPr lang="en-US" sz="3200" dirty="0" err="1">
                <a:latin typeface="Arial"/>
                <a:cs typeface="Arial"/>
              </a:rPr>
              <a:t>театром</a:t>
            </a:r>
            <a:r>
              <a:rPr lang="en-US" sz="3200" dirty="0">
                <a:latin typeface="Arial"/>
                <a:cs typeface="Arial"/>
              </a:rPr>
              <a:t>)</a:t>
            </a:r>
            <a: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  <a:t/>
            </a:r>
            <a:br>
              <a:rPr lang="en-US" sz="3200" dirty="0">
                <a:solidFill>
                  <a:srgbClr val="666666"/>
                </a:solidFill>
                <a:latin typeface="Arial"/>
                <a:cs typeface="Arial"/>
              </a:rPr>
            </a:br>
            <a:r>
              <a:rPr lang="en-US" sz="3200" b="1" dirty="0">
                <a:solidFill>
                  <a:srgbClr val="666666"/>
                </a:solidFill>
                <a:latin typeface="Arial"/>
              </a:rPr>
              <a:t>-</a:t>
            </a:r>
            <a:r>
              <a:rPr lang="en-US" sz="3200" b="1" dirty="0" err="1">
                <a:solidFill>
                  <a:srgbClr val="666666"/>
                </a:solidFill>
                <a:latin typeface="Arial"/>
              </a:rPr>
              <a:t>Упражнения</a:t>
            </a:r>
            <a:r>
              <a:rPr lang="en-US" sz="3200" b="1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b="1" dirty="0" err="1">
                <a:solidFill>
                  <a:srgbClr val="666666"/>
                </a:solidFill>
                <a:latin typeface="Arial"/>
              </a:rPr>
              <a:t>на</a:t>
            </a:r>
            <a:r>
              <a:rPr lang="en-US" sz="3200" b="1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b="1" dirty="0" err="1">
                <a:solidFill>
                  <a:srgbClr val="666666"/>
                </a:solidFill>
                <a:latin typeface="Arial"/>
              </a:rPr>
              <a:t>развитие</a:t>
            </a:r>
            <a:r>
              <a:rPr lang="en-US" sz="3200" b="1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b="1" dirty="0" err="1">
                <a:solidFill>
                  <a:srgbClr val="666666"/>
                </a:solidFill>
                <a:latin typeface="Arial"/>
              </a:rPr>
              <a:t>голосового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b="1" dirty="0" err="1">
                <a:solidFill>
                  <a:srgbClr val="666666"/>
                </a:solidFill>
                <a:latin typeface="Arial"/>
              </a:rPr>
              <a:t>аппарата</a:t>
            </a:r>
            <a:r>
              <a:rPr lang="en-US" sz="3200" b="1" dirty="0">
                <a:solidFill>
                  <a:srgbClr val="666666"/>
                </a:solidFill>
                <a:latin typeface="Arial"/>
              </a:rPr>
              <a:t>.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 (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Произносим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 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громко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, </a:t>
            </a:r>
            <a:r>
              <a:rPr lang="en-US" sz="3200" dirty="0" err="1">
                <a:solidFill>
                  <a:srgbClr val="666666"/>
                </a:solidFill>
                <a:latin typeface="Arial"/>
              </a:rPr>
              <a:t>тихо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, </a:t>
            </a:r>
            <a:endParaRPr lang="ru-RU" sz="3200" dirty="0">
              <a:solidFill>
                <a:srgbClr val="000000"/>
              </a:solidFill>
              <a:latin typeface="Garamond"/>
            </a:endParaRPr>
          </a:p>
          <a:p>
            <a:pPr algn="ctr"/>
            <a:r>
              <a:rPr lang="en-US" sz="3200" dirty="0" err="1">
                <a:solidFill>
                  <a:srgbClr val="666666"/>
                </a:solidFill>
                <a:latin typeface="Arial"/>
              </a:rPr>
              <a:t>шепотом</a:t>
            </a:r>
            <a:r>
              <a:rPr lang="en-US" sz="3200" dirty="0">
                <a:solidFill>
                  <a:srgbClr val="666666"/>
                </a:solidFill>
                <a:latin typeface="Arial"/>
              </a:rPr>
              <a:t>). </a:t>
            </a:r>
            <a:r>
              <a:rPr lang="ru-RU" sz="3200" dirty="0">
                <a:latin typeface="Arial"/>
                <a:cs typeface="Arial"/>
              </a:rPr>
              <a:t>​</a:t>
            </a:r>
            <a:br>
              <a:rPr lang="ru-RU" sz="3200" dirty="0">
                <a:latin typeface="Arial"/>
                <a:cs typeface="Arial"/>
              </a:rPr>
            </a:br>
            <a:r>
              <a:rPr lang="ru-RU" sz="3200" dirty="0">
                <a:latin typeface="Arial"/>
                <a:cs typeface="Arial"/>
              </a:rPr>
              <a:t>(Прочитай предложение-Наступила осень.- радостно, печально, ласково, гневно.</a:t>
            </a:r>
          </a:p>
          <a:p>
            <a:pPr algn="ctr"/>
            <a:r>
              <a:rPr lang="ru-RU" sz="3200" dirty="0">
                <a:latin typeface="Arial"/>
                <a:cs typeface="Arial"/>
              </a:rPr>
              <a:t>(С использованием смайликов)</a:t>
            </a:r>
          </a:p>
        </p:txBody>
      </p:sp>
    </p:spTree>
    <p:extLst>
      <p:ext uri="{BB962C8B-B14F-4D97-AF65-F5344CB8AC3E}">
        <p14:creationId xmlns="" xmlns:p14="http://schemas.microsoft.com/office/powerpoint/2010/main" val="2556154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89468361-91CE-4976-ADC1-92D644C47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361F018-2AEA-4BE3-A4E9-D46D041A7D80}"/>
              </a:ext>
            </a:extLst>
          </p:cNvPr>
          <p:cNvSpPr txBox="1"/>
          <p:nvPr/>
        </p:nvSpPr>
        <p:spPr>
          <a:xfrm>
            <a:off x="603850" y="655609"/>
            <a:ext cx="7619999" cy="452431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>
                <a:solidFill>
                  <a:srgbClr val="666666"/>
                </a:solidFill>
                <a:latin typeface="Times New Roman"/>
                <a:cs typeface="Times New Roman"/>
              </a:rPr>
              <a:t>-</a:t>
            </a:r>
            <a:r>
              <a:rPr lang="en-US" sz="3600" b="1" dirty="0" err="1">
                <a:solidFill>
                  <a:srgbClr val="666666"/>
                </a:solidFill>
                <a:latin typeface="Times New Roman"/>
                <a:cs typeface="Times New Roman"/>
              </a:rPr>
              <a:t>Отработка</a:t>
            </a:r>
            <a:r>
              <a:rPr lang="en-US" sz="3600" b="1" dirty="0">
                <a:solidFill>
                  <a:srgbClr val="666666"/>
                </a:solidFill>
                <a:latin typeface="Times New Roman"/>
                <a:cs typeface="Times New Roman"/>
              </a:rPr>
              <a:t> </a:t>
            </a:r>
            <a:r>
              <a:rPr lang="en-US" sz="3600" b="1" dirty="0" err="1">
                <a:solidFill>
                  <a:srgbClr val="666666"/>
                </a:solidFill>
                <a:latin typeface="Times New Roman"/>
                <a:cs typeface="Times New Roman"/>
              </a:rPr>
              <a:t>темпа</a:t>
            </a:r>
            <a:r>
              <a:rPr lang="en-US" sz="3600" b="1" dirty="0">
                <a:solidFill>
                  <a:srgbClr val="666666"/>
                </a:solidFill>
                <a:latin typeface="Times New Roman"/>
                <a:cs typeface="Times New Roman"/>
              </a:rPr>
              <a:t> </a:t>
            </a:r>
            <a:r>
              <a:rPr lang="en-US" sz="3600" b="1" dirty="0" err="1">
                <a:solidFill>
                  <a:srgbClr val="666666"/>
                </a:solidFill>
                <a:latin typeface="Times New Roman"/>
                <a:cs typeface="Times New Roman"/>
              </a:rPr>
              <a:t>чтения</a:t>
            </a:r>
            <a:r>
              <a:rPr lang="en-US" sz="3600" b="1" dirty="0">
                <a:solidFill>
                  <a:srgbClr val="666666"/>
                </a:solidFill>
                <a:latin typeface="Times New Roman"/>
                <a:cs typeface="Times New Roman"/>
              </a:rPr>
              <a:t>.</a:t>
            </a:r>
            <a:endParaRPr lang="ru-RU" dirty="0">
              <a:solidFill>
                <a:srgbClr val="000000"/>
              </a:solidFill>
              <a:latin typeface="Garamond"/>
              <a:cs typeface="Times New Roman"/>
            </a:endParaRPr>
          </a:p>
          <a:p>
            <a:pPr algn="ctr"/>
            <a:r>
              <a:rPr lang="en-US" sz="3600" dirty="0">
                <a:solidFill>
                  <a:srgbClr val="666666"/>
                </a:solidFill>
                <a:latin typeface="Times New Roman"/>
                <a:cs typeface="Times New Roman"/>
              </a:rPr>
              <a:t> (</a:t>
            </a:r>
            <a:r>
              <a:rPr lang="en-US" sz="3600" dirty="0" err="1">
                <a:solidFill>
                  <a:srgbClr val="666666"/>
                </a:solidFill>
                <a:latin typeface="Times New Roman"/>
                <a:cs typeface="Times New Roman"/>
              </a:rPr>
              <a:t>Произносим</a:t>
            </a:r>
            <a:r>
              <a:rPr lang="en-US" sz="3600" dirty="0">
                <a:solidFill>
                  <a:srgbClr val="666666"/>
                </a:solidFill>
                <a:latin typeface="Times New Roman"/>
                <a:cs typeface="Times New Roman"/>
              </a:rPr>
              <a:t> </a:t>
            </a:r>
            <a:r>
              <a:rPr lang="en-US" sz="3600" dirty="0" err="1">
                <a:solidFill>
                  <a:srgbClr val="666666"/>
                </a:solidFill>
                <a:latin typeface="Times New Roman"/>
                <a:cs typeface="Times New Roman"/>
              </a:rPr>
              <a:t>быстро</a:t>
            </a:r>
            <a:r>
              <a:rPr lang="en-US" sz="3600" dirty="0">
                <a:solidFill>
                  <a:srgbClr val="666666"/>
                </a:solidFill>
                <a:latin typeface="Times New Roman"/>
                <a:cs typeface="Times New Roman"/>
              </a:rPr>
              <a:t>, </a:t>
            </a:r>
            <a:r>
              <a:rPr lang="en-US" sz="3600" dirty="0" err="1">
                <a:solidFill>
                  <a:srgbClr val="666666"/>
                </a:solidFill>
                <a:latin typeface="Times New Roman"/>
                <a:cs typeface="Times New Roman"/>
              </a:rPr>
              <a:t>умеренно</a:t>
            </a:r>
            <a:r>
              <a:rPr lang="en-US" sz="3600" dirty="0">
                <a:solidFill>
                  <a:srgbClr val="666666"/>
                </a:solidFill>
                <a:latin typeface="Times New Roman"/>
                <a:cs typeface="Times New Roman"/>
              </a:rPr>
              <a:t>, </a:t>
            </a:r>
            <a:endParaRPr lang="ru-RU" dirty="0">
              <a:solidFill>
                <a:srgbClr val="000000"/>
              </a:solidFill>
              <a:latin typeface="Garamond"/>
              <a:cs typeface="Times New Roman"/>
            </a:endParaRPr>
          </a:p>
          <a:p>
            <a:pPr algn="ctr"/>
            <a:r>
              <a:rPr lang="en-US" sz="3600" err="1">
                <a:solidFill>
                  <a:srgbClr val="666666"/>
                </a:solidFill>
                <a:latin typeface="Times New Roman"/>
                <a:cs typeface="Times New Roman"/>
              </a:rPr>
              <a:t>медленно</a:t>
            </a:r>
            <a:r>
              <a:rPr lang="en-US" sz="3600" dirty="0">
                <a:solidFill>
                  <a:srgbClr val="666666"/>
                </a:solidFill>
                <a:latin typeface="Times New Roman"/>
                <a:cs typeface="Times New Roman"/>
              </a:rPr>
              <a:t>). </a:t>
            </a:r>
            <a:endParaRPr lang="ru-RU" dirty="0">
              <a:solidFill>
                <a:srgbClr val="000000"/>
              </a:solidFill>
              <a:latin typeface="Garamond"/>
              <a:cs typeface="Times New Roman"/>
            </a:endParaRPr>
          </a:p>
          <a:p>
            <a:pPr algn="ctr"/>
            <a:r>
              <a:rPr lang="ru-RU" sz="3600" dirty="0">
                <a:latin typeface="Times New Roman"/>
                <a:cs typeface="Times New Roman"/>
              </a:rPr>
              <a:t/>
            </a:r>
            <a:br>
              <a:rPr lang="ru-RU" sz="3600" dirty="0">
                <a:latin typeface="Times New Roman"/>
                <a:cs typeface="Times New Roman"/>
              </a:rPr>
            </a:br>
            <a:r>
              <a:rPr lang="en-US" sz="3600" b="1" dirty="0">
                <a:solidFill>
                  <a:srgbClr val="666666"/>
                </a:solidFill>
                <a:latin typeface="Times New Roman"/>
                <a:cs typeface="Times New Roman"/>
              </a:rPr>
              <a:t>-</a:t>
            </a:r>
            <a:r>
              <a:rPr lang="en-US" sz="3600" b="1" err="1">
                <a:solidFill>
                  <a:srgbClr val="666666"/>
                </a:solidFill>
                <a:latin typeface="Times"/>
                <a:cs typeface="Times"/>
              </a:rPr>
              <a:t>Упражнения</a:t>
            </a:r>
            <a:r>
              <a:rPr lang="en-US" sz="3600" b="1" dirty="0">
                <a:solidFill>
                  <a:srgbClr val="666666"/>
                </a:solidFill>
                <a:latin typeface="Times"/>
                <a:cs typeface="Times"/>
              </a:rPr>
              <a:t> </a:t>
            </a:r>
            <a:r>
              <a:rPr lang="en-US" sz="3600" b="1" err="1">
                <a:solidFill>
                  <a:srgbClr val="666666"/>
                </a:solidFill>
                <a:latin typeface="Times"/>
                <a:cs typeface="Times"/>
              </a:rPr>
              <a:t>на</a:t>
            </a:r>
            <a:r>
              <a:rPr lang="en-US" sz="3600" b="1" dirty="0">
                <a:solidFill>
                  <a:srgbClr val="666666"/>
                </a:solidFill>
                <a:latin typeface="Times"/>
                <a:cs typeface="Times"/>
              </a:rPr>
              <a:t> </a:t>
            </a:r>
            <a:r>
              <a:rPr lang="en-US" sz="3600" b="1" err="1">
                <a:solidFill>
                  <a:srgbClr val="666666"/>
                </a:solidFill>
                <a:latin typeface="Times"/>
                <a:cs typeface="Times"/>
              </a:rPr>
              <a:t>дикцию</a:t>
            </a:r>
            <a:r>
              <a:rPr lang="en-US" sz="3600" b="1" dirty="0">
                <a:solidFill>
                  <a:srgbClr val="666666"/>
                </a:solidFill>
                <a:latin typeface="Times"/>
                <a:cs typeface="Times"/>
              </a:rPr>
              <a:t>.</a:t>
            </a:r>
            <a:endParaRPr lang="ru-RU" b="1">
              <a:solidFill>
                <a:srgbClr val="000000"/>
              </a:solidFill>
              <a:latin typeface="Times"/>
              <a:cs typeface="Times"/>
            </a:endParaRPr>
          </a:p>
          <a:p>
            <a:pPr algn="ctr"/>
            <a:r>
              <a:rPr lang="en-US" sz="3600" dirty="0">
                <a:solidFill>
                  <a:srgbClr val="666666"/>
                </a:solidFill>
                <a:latin typeface="Times New Roman"/>
                <a:cs typeface="Times New Roman"/>
              </a:rPr>
              <a:t> (</a:t>
            </a:r>
            <a:r>
              <a:rPr lang="en-US" sz="3600" dirty="0" err="1">
                <a:solidFill>
                  <a:srgbClr val="666666"/>
                </a:solidFill>
                <a:latin typeface="Times New Roman"/>
                <a:cs typeface="Times New Roman"/>
              </a:rPr>
              <a:t>Скороговорки</a:t>
            </a:r>
            <a:r>
              <a:rPr lang="en-US" sz="3600" dirty="0">
                <a:solidFill>
                  <a:srgbClr val="666666"/>
                </a:solidFill>
                <a:latin typeface="Times New Roman"/>
                <a:cs typeface="Times New Roman"/>
              </a:rPr>
              <a:t>, </a:t>
            </a:r>
            <a:r>
              <a:rPr lang="en-US" sz="3600" dirty="0" err="1">
                <a:solidFill>
                  <a:srgbClr val="666666"/>
                </a:solidFill>
                <a:latin typeface="Times New Roman"/>
                <a:cs typeface="Times New Roman"/>
              </a:rPr>
              <a:t>чистоговорки</a:t>
            </a:r>
            <a:r>
              <a:rPr lang="en-US" sz="3600" dirty="0">
                <a:solidFill>
                  <a:srgbClr val="666666"/>
                </a:solidFill>
                <a:latin typeface="Times New Roman"/>
                <a:cs typeface="Times New Roman"/>
              </a:rPr>
              <a:t>).</a:t>
            </a:r>
            <a:r>
              <a:rPr lang="en-US" dirty="0">
                <a:solidFill>
                  <a:srgbClr val="666666"/>
                </a:solidFill>
                <a:latin typeface="Arial"/>
              </a:rPr>
              <a:t> </a:t>
            </a:r>
            <a:r>
              <a:rPr lang="ru-RU" dirty="0">
                <a:latin typeface="Arial"/>
              </a:rPr>
              <a:t>​</a:t>
            </a:r>
            <a:r>
              <a:rPr lang="ru-RU" dirty="0">
                <a:latin typeface="Arial"/>
                <a:cs typeface="Arial"/>
              </a:rPr>
              <a:t>​</a:t>
            </a:r>
          </a:p>
          <a:p>
            <a:pPr algn="ctr"/>
            <a:endParaRPr lang="ru-RU" dirty="0">
              <a:latin typeface="Arial"/>
              <a:cs typeface="Arial"/>
            </a:endParaRPr>
          </a:p>
          <a:p>
            <a:pPr algn="ctr"/>
            <a:endParaRPr lang="ru-RU" dirty="0">
              <a:latin typeface="Arial"/>
              <a:cs typeface="Arial"/>
            </a:endParaRPr>
          </a:p>
          <a:p>
            <a:pPr algn="ctr"/>
            <a:r>
              <a:rPr lang="ru-RU" sz="3600" dirty="0">
                <a:latin typeface="Times"/>
                <a:cs typeface="Times"/>
              </a:rPr>
              <a:t>-Приём подражания воспитателю.</a:t>
            </a:r>
          </a:p>
        </p:txBody>
      </p:sp>
    </p:spTree>
    <p:extLst>
      <p:ext uri="{BB962C8B-B14F-4D97-AF65-F5344CB8AC3E}">
        <p14:creationId xmlns="" xmlns:p14="http://schemas.microsoft.com/office/powerpoint/2010/main" val="2607030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7AF885ED-575A-4CDB-B939-66BEF32E5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43C8EBD-7CDD-49EC-8CD7-1C12A7721582}"/>
              </a:ext>
            </a:extLst>
          </p:cNvPr>
          <p:cNvSpPr txBox="1"/>
          <p:nvPr/>
        </p:nvSpPr>
        <p:spPr>
          <a:xfrm>
            <a:off x="1316967" y="935965"/>
            <a:ext cx="7013275" cy="415498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>
                <a:latin typeface="Times New Roman"/>
                <a:cs typeface="Times New Roman"/>
              </a:rPr>
              <a:t>Невербальные средства выразительного чтения</a:t>
            </a:r>
            <a:r>
              <a:rPr lang="ru-RU" sz="3200" dirty="0">
                <a:latin typeface="Times New Roman"/>
                <a:cs typeface="Times New Roman"/>
              </a:rPr>
              <a:t>:</a:t>
            </a:r>
          </a:p>
          <a:p>
            <a:pPr algn="ctr"/>
            <a:endParaRPr lang="ru-RU" sz="3200" dirty="0">
              <a:latin typeface="Times New Roman"/>
              <a:cs typeface="Times New Roman"/>
            </a:endParaRPr>
          </a:p>
          <a:p>
            <a:pPr algn="ctr"/>
            <a:r>
              <a:rPr lang="ru-RU" sz="3200" dirty="0">
                <a:latin typeface="Times New Roman"/>
                <a:cs typeface="Times New Roman"/>
              </a:rPr>
              <a:t>Мимика, телодвижения, позы.</a:t>
            </a:r>
          </a:p>
          <a:p>
            <a:pPr algn="ctr"/>
            <a:r>
              <a:rPr lang="ru-RU" sz="3200" dirty="0">
                <a:latin typeface="Times New Roman"/>
                <a:cs typeface="Times New Roman"/>
              </a:rPr>
              <a:t>(дополнительные средства воздействия на слушателя).</a:t>
            </a:r>
          </a:p>
          <a:p>
            <a:pPr algn="ctr"/>
            <a:r>
              <a:rPr lang="ru-RU" sz="3200" dirty="0">
                <a:latin typeface="Times New Roman"/>
                <a:cs typeface="Times New Roman"/>
              </a:rPr>
              <a:t>Особенно для младшего дошкольника.</a:t>
            </a:r>
          </a:p>
          <a:p>
            <a:pPr algn="ctr"/>
            <a:endParaRPr lang="ru-RU" sz="3200" dirty="0">
              <a:latin typeface="Times New Roman"/>
              <a:cs typeface="Times New Roman"/>
            </a:endParaRPr>
          </a:p>
        </p:txBody>
      </p:sp>
      <p:pic>
        <p:nvPicPr>
          <p:cNvPr id="5" name="Рисунок 4" descr="Изображение выглядит как растение, цветок, розовы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0F484EE2-FA7E-405A-9360-8207E8681F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42089">
            <a:off x="6861424" y="4489990"/>
            <a:ext cx="1694627" cy="16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5740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C4848A12-714D-480B-A39E-BEC7D4C24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0E0B5BD-40B5-4E74-B570-D73AE2CF058F}"/>
              </a:ext>
            </a:extLst>
          </p:cNvPr>
          <p:cNvSpPr txBox="1"/>
          <p:nvPr/>
        </p:nvSpPr>
        <p:spPr>
          <a:xfrm>
            <a:off x="920152" y="497457"/>
            <a:ext cx="7763772" cy="510909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 err="1">
                <a:latin typeface="Times New Roman"/>
                <a:cs typeface="Times New Roman"/>
              </a:rPr>
              <a:t>Владение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навыком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выразительного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чтения</a:t>
            </a:r>
            <a:r>
              <a:rPr lang="en-US" sz="3600" b="1" dirty="0">
                <a:latin typeface="Times New Roman"/>
                <a:cs typeface="Times New Roman"/>
              </a:rPr>
              <a:t> и </a:t>
            </a:r>
            <a:r>
              <a:rPr lang="en-US" sz="3600" b="1" dirty="0" err="1">
                <a:latin typeface="Times New Roman"/>
                <a:cs typeface="Times New Roman"/>
              </a:rPr>
              <a:t>умением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применять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его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при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работе</a:t>
            </a:r>
            <a:r>
              <a:rPr lang="en-US" sz="3600" b="1" dirty="0">
                <a:latin typeface="Times New Roman"/>
                <a:cs typeface="Times New Roman"/>
              </a:rPr>
              <a:t> с </a:t>
            </a:r>
            <a:r>
              <a:rPr lang="en-US" sz="3600" b="1" dirty="0" err="1">
                <a:latin typeface="Times New Roman"/>
                <a:cs typeface="Times New Roman"/>
              </a:rPr>
              <a:t>дошкольниками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способствует</a:t>
            </a:r>
            <a:r>
              <a:rPr lang="en-US" sz="3600" b="1" dirty="0">
                <a:latin typeface="Times New Roman"/>
                <a:cs typeface="Times New Roman"/>
              </a:rPr>
              <a:t> </a:t>
            </a:r>
            <a:r>
              <a:rPr lang="en-US" sz="3600" b="1" dirty="0">
                <a:solidFill>
                  <a:srgbClr val="C00000"/>
                </a:solidFill>
                <a:latin typeface="Times New Roman"/>
                <a:cs typeface="Times New Roman"/>
              </a:rPr>
              <a:t>(</a:t>
            </a:r>
            <a:r>
              <a:rPr lang="en-US" sz="3600" b="1" dirty="0" err="1">
                <a:solidFill>
                  <a:srgbClr val="C00000"/>
                </a:solidFill>
                <a:latin typeface="Times New Roman"/>
                <a:cs typeface="Times New Roman"/>
              </a:rPr>
              <a:t>Цель</a:t>
            </a:r>
            <a:r>
              <a:rPr lang="en-US" sz="3600" b="1" dirty="0">
                <a:solidFill>
                  <a:srgbClr val="C00000"/>
                </a:solidFill>
                <a:latin typeface="Times New Roman"/>
                <a:cs typeface="Times New Roman"/>
              </a:rPr>
              <a:t>)</a:t>
            </a:r>
            <a:r>
              <a:rPr lang="en-US" sz="3600" b="1" dirty="0" err="1">
                <a:latin typeface="Times New Roman"/>
                <a:cs typeface="Times New Roman"/>
              </a:rPr>
              <a:t>развитию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речевой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грамотности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детей</a:t>
            </a:r>
            <a:r>
              <a:rPr lang="en-US" sz="3600" b="1" dirty="0">
                <a:latin typeface="Times New Roman"/>
                <a:cs typeface="Times New Roman"/>
              </a:rPr>
              <a:t>, </a:t>
            </a:r>
            <a:r>
              <a:rPr lang="en-US" sz="3600" b="1" dirty="0" err="1">
                <a:latin typeface="Times New Roman"/>
                <a:cs typeface="Times New Roman"/>
              </a:rPr>
              <a:t>учит</a:t>
            </a:r>
            <a:r>
              <a:rPr lang="en-US" sz="3600" b="1" dirty="0">
                <a:solidFill>
                  <a:srgbClr val="C00000"/>
                </a:solidFill>
                <a:latin typeface="Times New Roman"/>
                <a:cs typeface="Times New Roman"/>
              </a:rPr>
              <a:t> (</a:t>
            </a:r>
            <a:r>
              <a:rPr lang="en-US" sz="3600" b="1" dirty="0" err="1">
                <a:solidFill>
                  <a:srgbClr val="C00000"/>
                </a:solidFill>
                <a:latin typeface="Times New Roman"/>
                <a:cs typeface="Times New Roman"/>
              </a:rPr>
              <a:t>как</a:t>
            </a:r>
            <a:r>
              <a:rPr lang="en-US" sz="3600" b="1" dirty="0">
                <a:solidFill>
                  <a:srgbClr val="C00000"/>
                </a:solidFill>
                <a:latin typeface="Times New Roman"/>
                <a:cs typeface="Times New Roman"/>
              </a:rPr>
              <a:t>)</a:t>
            </a:r>
            <a:r>
              <a:rPr lang="en-US" sz="3600" b="1" dirty="0" err="1">
                <a:latin typeface="Times New Roman"/>
                <a:cs typeface="Times New Roman"/>
              </a:rPr>
              <a:t>наслаждаться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правильной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художественной</a:t>
            </a:r>
            <a:r>
              <a:rPr lang="en-US" sz="3600" b="1" dirty="0"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latin typeface="Times New Roman"/>
                <a:cs typeface="Times New Roman"/>
              </a:rPr>
              <a:t>речью</a:t>
            </a:r>
            <a:r>
              <a:rPr lang="en-US" sz="3600" b="1" dirty="0">
                <a:latin typeface="Times New Roman"/>
                <a:cs typeface="Times New Roman"/>
              </a:rPr>
              <a:t>.</a:t>
            </a:r>
            <a:endParaRPr lang="ru-RU" sz="3600" b="1">
              <a:latin typeface="Times New Roman"/>
              <a:cs typeface="Times New Roman"/>
            </a:endParaRPr>
          </a:p>
          <a:p>
            <a:pPr algn="ctr"/>
            <a:r>
              <a:rPr lang="en-US" dirty="0"/>
              <a:t/>
            </a:r>
            <a:br>
              <a:rPr lang="en-US" dirty="0"/>
            </a:br>
            <a:endParaRPr lang="en-US" sz="3600" b="1" dirty="0">
              <a:latin typeface="Times New Roman"/>
              <a:cs typeface="Times New Roman"/>
            </a:endParaRPr>
          </a:p>
          <a:p>
            <a:pPr algn="just"/>
            <a:endParaRPr lang="en-US" sz="2000" b="1" dirty="0">
              <a:latin typeface="Times New Roman"/>
              <a:cs typeface="Times New Roman"/>
            </a:endParaRPr>
          </a:p>
        </p:txBody>
      </p:sp>
      <p:pic>
        <p:nvPicPr>
          <p:cNvPr id="5" name="Рисунок 4" descr="Изображение выглядит как растение, цветок, розовы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BCC6E28B-AAFF-47C8-A142-E4C4904073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42089">
            <a:off x="6803915" y="4317462"/>
            <a:ext cx="1694627" cy="16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3029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FC4303-0E61-41DC-9895-FAA3D46ADB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СПАСИБО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7722907-BB7F-4D19-8530-449F21CFD6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ЗА ПОНИМАНИЕ!</a:t>
            </a:r>
          </a:p>
        </p:txBody>
      </p:sp>
      <p:pic>
        <p:nvPicPr>
          <p:cNvPr id="5" name="Рисунок 4" descr="Изображение выглядит как торт, внутренний, стол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FC5B6240-8E82-48B8-97D3-48C1C7900C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61252">
            <a:off x="346495" y="207684"/>
            <a:ext cx="1934645" cy="18268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7754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193971"/>
            <a:ext cx="9144000" cy="489856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05377" y="6324599"/>
            <a:ext cx="395510" cy="279400"/>
          </a:xfrm>
        </p:spPr>
        <p:txBody>
          <a:bodyPr/>
          <a:lstStyle/>
          <a:p>
            <a:fld id="{8CC97A22-6694-4910-97CD-6DE4C3C95D31}" type="slidenum">
              <a:rPr lang="ru-RU" sz="14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2</a:t>
            </a:fld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02772"/>
            <a:ext cx="9144000" cy="859973"/>
          </a:xfrm>
          <a:prstGeom prst="rect">
            <a:avLst/>
          </a:prstGeom>
          <a:blipFill dpi="0" rotWithShape="1">
            <a:blip r:embed="rId3">
              <a:alphaModFix amt="61000"/>
              <a:duotone>
                <a:schemeClr val="accent6">
                  <a:shade val="74000"/>
                  <a:satMod val="130000"/>
                  <a:lumMod val="90000"/>
                </a:schemeClr>
                <a:schemeClr val="accent6">
                  <a:tint val="94000"/>
                  <a:satMod val="120000"/>
                  <a:lumMod val="104000"/>
                </a:schemeClr>
              </a:duotone>
            </a:blip>
            <a:srcRect/>
            <a:tile tx="0" ty="0" sx="100000" sy="100000" flip="none" algn="tl"/>
          </a:blip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5800" y="500739"/>
            <a:ext cx="6868886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1" y="1807029"/>
            <a:ext cx="6357257" cy="4832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60045" algn="ctr"/>
            <a:r>
              <a:rPr lang="ru-RU" sz="4800" spc="100" dirty="0">
                <a:latin typeface="Times New Roman"/>
                <a:ea typeface="Tahoma" panose="020B0604030504040204" pitchFamily="34" charset="0"/>
                <a:cs typeface="Times New Roman"/>
              </a:rPr>
              <a:t>«Гораздо важнее не что мы читаем, а как и с какой целью.» </a:t>
            </a:r>
            <a:endParaRPr lang="ru-RU" sz="4800">
              <a:latin typeface="Times New Roman"/>
              <a:ea typeface="Tahoma" panose="020B0604030504040204" pitchFamily="34" charset="0"/>
              <a:cs typeface="Times New Roman"/>
            </a:endParaRPr>
          </a:p>
          <a:p>
            <a:pPr marL="360045" algn="just"/>
            <a:r>
              <a:rPr lang="ru-RU" sz="4800" i="1" spc="100" dirty="0">
                <a:latin typeface="Tahoma"/>
                <a:ea typeface="Tahoma"/>
                <a:cs typeface="Tahoma"/>
              </a:rPr>
              <a:t>       </a:t>
            </a:r>
            <a:endParaRPr lang="ru-RU" sz="4800" dirty="0">
              <a:latin typeface="Times New Roman"/>
              <a:ea typeface="Tahoma"/>
              <a:cs typeface="Times New Roman"/>
            </a:endParaRPr>
          </a:p>
          <a:p>
            <a:pPr marL="360045" algn="ctr"/>
            <a:r>
              <a:rPr lang="ru-RU" sz="4800" i="1" spc="100" dirty="0">
                <a:latin typeface="Tahoma"/>
                <a:ea typeface="Tahoma"/>
                <a:cs typeface="Tahoma"/>
              </a:rPr>
              <a:t>          Эдмунд </a:t>
            </a:r>
            <a:r>
              <a:rPr lang="ru-RU" sz="4800" i="1" spc="100" dirty="0" err="1">
                <a:latin typeface="Times New Roman"/>
                <a:ea typeface="Tahoma" panose="020B0604030504040204" pitchFamily="34" charset="0"/>
                <a:cs typeface="Times New Roman"/>
              </a:rPr>
              <a:t>Берк</a:t>
            </a:r>
            <a:endParaRPr lang="ru-RU" sz="4800" dirty="0">
              <a:latin typeface="Times New Roman"/>
              <a:cs typeface="Times New Roman"/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ru-RU" sz="3200" spc="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03" y="526501"/>
            <a:ext cx="648657" cy="6125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85863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2CBC5C70-3C48-4C00-9112-D2A9BBEDE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7451CF9-C07D-4559-8F54-B60261830F11}"/>
              </a:ext>
            </a:extLst>
          </p:cNvPr>
          <p:cNvSpPr txBox="1"/>
          <p:nvPr/>
        </p:nvSpPr>
        <p:spPr>
          <a:xfrm>
            <a:off x="862642" y="698740"/>
            <a:ext cx="7519357" cy="600164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>
                <a:latin typeface="Times New Roman"/>
                <a:cs typeface="Times New Roman"/>
              </a:rPr>
              <a:t>  </a:t>
            </a:r>
            <a:r>
              <a:rPr lang="en-US" sz="3200" b="1" dirty="0" err="1">
                <a:latin typeface="Times New Roman"/>
                <a:cs typeface="Times New Roman"/>
              </a:rPr>
              <a:t>Выразительное</a:t>
            </a:r>
            <a:r>
              <a:rPr lang="en-US" sz="3200" b="1" dirty="0">
                <a:latin typeface="Times New Roman"/>
                <a:cs typeface="Times New Roman"/>
              </a:rPr>
              <a:t> </a:t>
            </a:r>
            <a:r>
              <a:rPr lang="en-US" sz="3200" b="1" dirty="0" err="1">
                <a:latin typeface="Times New Roman"/>
                <a:cs typeface="Times New Roman"/>
              </a:rPr>
              <a:t>чтение</a:t>
            </a:r>
            <a:r>
              <a:rPr lang="en-US" sz="3200" b="1" dirty="0">
                <a:latin typeface="Times New Roman"/>
                <a:cs typeface="Times New Roman"/>
              </a:rPr>
              <a:t>"-</a:t>
            </a:r>
            <a:r>
              <a:rPr lang="en-US" sz="3200" dirty="0" err="1">
                <a:latin typeface="Times New Roman"/>
                <a:cs typeface="Times New Roman"/>
              </a:rPr>
              <a:t>искусство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воссоздания</a:t>
            </a:r>
            <a:r>
              <a:rPr lang="en-US" sz="3200" dirty="0">
                <a:latin typeface="Times New Roman"/>
                <a:cs typeface="Times New Roman"/>
              </a:rPr>
              <a:t> в </a:t>
            </a:r>
            <a:r>
              <a:rPr lang="en-US" sz="3200" dirty="0" err="1">
                <a:latin typeface="Times New Roman"/>
                <a:cs typeface="Times New Roman"/>
              </a:rPr>
              <a:t>живом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слове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чувств</a:t>
            </a:r>
            <a:r>
              <a:rPr lang="en-US" sz="3200" dirty="0">
                <a:latin typeface="Times New Roman"/>
                <a:cs typeface="Times New Roman"/>
              </a:rPr>
              <a:t> и </a:t>
            </a:r>
            <a:r>
              <a:rPr lang="en-US" sz="3200" dirty="0" err="1">
                <a:latin typeface="Times New Roman"/>
                <a:cs typeface="Times New Roman"/>
              </a:rPr>
              <a:t>мыслей</a:t>
            </a:r>
            <a:r>
              <a:rPr lang="en-US" sz="3200" dirty="0">
                <a:latin typeface="Times New Roman"/>
                <a:cs typeface="Times New Roman"/>
              </a:rPr>
              <a:t>, </a:t>
            </a:r>
            <a:r>
              <a:rPr lang="en-US" sz="3200" dirty="0" err="1">
                <a:latin typeface="Times New Roman"/>
                <a:cs typeface="Times New Roman"/>
              </a:rPr>
              <a:t>которыми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насыщено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художественное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произведение</a:t>
            </a:r>
            <a:r>
              <a:rPr lang="en-US" sz="3200" dirty="0">
                <a:latin typeface="Times New Roman"/>
                <a:cs typeface="Times New Roman"/>
              </a:rPr>
              <a:t>, </a:t>
            </a:r>
            <a:r>
              <a:rPr lang="en-US" sz="3200" dirty="0" err="1">
                <a:latin typeface="Times New Roman"/>
                <a:cs typeface="Times New Roman"/>
              </a:rPr>
              <a:t>выражения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личного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отношения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исполнителя</a:t>
            </a:r>
            <a:r>
              <a:rPr lang="en-US" sz="3200" dirty="0">
                <a:latin typeface="Times New Roman"/>
                <a:cs typeface="Times New Roman"/>
              </a:rPr>
              <a:t> к </a:t>
            </a:r>
            <a:r>
              <a:rPr lang="en-US" sz="3200" dirty="0" err="1">
                <a:latin typeface="Times New Roman"/>
                <a:cs typeface="Times New Roman"/>
              </a:rPr>
              <a:t>произведению</a:t>
            </a:r>
            <a:r>
              <a:rPr lang="en-US" sz="3200" dirty="0">
                <a:latin typeface="Times New Roman"/>
                <a:cs typeface="Times New Roman"/>
              </a:rPr>
              <a:t>. </a:t>
            </a:r>
            <a:r>
              <a:rPr lang="en-US" sz="3200" dirty="0" err="1">
                <a:latin typeface="Times New Roman"/>
                <a:cs typeface="Times New Roman"/>
              </a:rPr>
              <a:t>Термин</a:t>
            </a:r>
            <a:r>
              <a:rPr lang="en-US" sz="3200" dirty="0">
                <a:latin typeface="Times New Roman"/>
                <a:cs typeface="Times New Roman"/>
              </a:rPr>
              <a:t> "</a:t>
            </a:r>
            <a:r>
              <a:rPr lang="en-US" sz="3200" dirty="0" err="1">
                <a:latin typeface="Times New Roman"/>
                <a:cs typeface="Times New Roman"/>
              </a:rPr>
              <a:t>В.ч</a:t>
            </a:r>
            <a:r>
              <a:rPr lang="en-US" sz="3200" dirty="0">
                <a:latin typeface="Times New Roman"/>
                <a:cs typeface="Times New Roman"/>
              </a:rPr>
              <a:t>." </a:t>
            </a:r>
            <a:r>
              <a:rPr lang="en-US" sz="3200" dirty="0" err="1">
                <a:latin typeface="Times New Roman"/>
                <a:cs typeface="Times New Roman"/>
              </a:rPr>
              <a:t>получил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распространение</a:t>
            </a:r>
            <a:r>
              <a:rPr lang="en-US" sz="3200" dirty="0">
                <a:latin typeface="Times New Roman"/>
                <a:cs typeface="Times New Roman"/>
              </a:rPr>
              <a:t> в </a:t>
            </a:r>
            <a:r>
              <a:rPr lang="en-US" sz="3200" dirty="0" err="1">
                <a:latin typeface="Times New Roman"/>
                <a:cs typeface="Times New Roman"/>
              </a:rPr>
              <a:t>середине</a:t>
            </a:r>
            <a:r>
              <a:rPr lang="en-US" sz="3200" dirty="0">
                <a:latin typeface="Times New Roman"/>
                <a:cs typeface="Times New Roman"/>
              </a:rPr>
              <a:t> 19 в. и </a:t>
            </a:r>
            <a:r>
              <a:rPr lang="en-US" sz="3200" dirty="0" err="1">
                <a:latin typeface="Times New Roman"/>
                <a:cs typeface="Times New Roman"/>
              </a:rPr>
              <a:t>наравне</a:t>
            </a:r>
            <a:r>
              <a:rPr lang="en-US" sz="3200" dirty="0">
                <a:latin typeface="Times New Roman"/>
                <a:cs typeface="Times New Roman"/>
              </a:rPr>
              <a:t> с </a:t>
            </a:r>
            <a:r>
              <a:rPr lang="en-US" sz="3200" dirty="0" err="1">
                <a:latin typeface="Times New Roman"/>
                <a:cs typeface="Times New Roman"/>
              </a:rPr>
              <a:t>терминами</a:t>
            </a:r>
            <a:r>
              <a:rPr lang="en-US" sz="3200" dirty="0">
                <a:latin typeface="Times New Roman"/>
                <a:cs typeface="Times New Roman"/>
              </a:rPr>
              <a:t> "</a:t>
            </a:r>
            <a:r>
              <a:rPr lang="en-US" sz="3200" dirty="0" err="1">
                <a:latin typeface="Times New Roman"/>
                <a:cs typeface="Times New Roman"/>
              </a:rPr>
              <a:t>декламация</a:t>
            </a:r>
            <a:r>
              <a:rPr lang="en-US" sz="3200" dirty="0">
                <a:latin typeface="Times New Roman"/>
                <a:cs typeface="Times New Roman"/>
              </a:rPr>
              <a:t>" и "</a:t>
            </a:r>
            <a:r>
              <a:rPr lang="en-US" sz="3200" dirty="0" err="1">
                <a:latin typeface="Times New Roman"/>
                <a:cs typeface="Times New Roman"/>
              </a:rPr>
              <a:t>художественное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чтение</a:t>
            </a:r>
            <a:r>
              <a:rPr lang="en-US" sz="3200" dirty="0">
                <a:latin typeface="Times New Roman"/>
                <a:cs typeface="Times New Roman"/>
              </a:rPr>
              <a:t>" </a:t>
            </a:r>
            <a:r>
              <a:rPr lang="en-US" sz="3200" dirty="0" err="1">
                <a:latin typeface="Times New Roman"/>
                <a:cs typeface="Times New Roman"/>
              </a:rPr>
              <a:t>обозначал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искусство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художественного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слова</a:t>
            </a:r>
            <a:r>
              <a:rPr lang="en-US" sz="3200" dirty="0">
                <a:latin typeface="Times New Roman"/>
                <a:cs typeface="Times New Roman"/>
              </a:rPr>
              <a:t> и </a:t>
            </a:r>
            <a:r>
              <a:rPr lang="en-US" sz="3200" dirty="0" err="1">
                <a:latin typeface="Times New Roman"/>
                <a:cs typeface="Times New Roman"/>
              </a:rPr>
              <a:t>предмет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обучения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этому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искусству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детей</a:t>
            </a:r>
            <a:r>
              <a:rPr lang="en-US" sz="3200" dirty="0">
                <a:latin typeface="Times New Roman"/>
                <a:cs typeface="Times New Roman"/>
              </a:rPr>
              <a:t>.</a:t>
            </a:r>
            <a:endParaRPr lang="ru-RU" sz="320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00DB516-A5D8-4305-810A-399DDEEA97B4}"/>
              </a:ext>
            </a:extLst>
          </p:cNvPr>
          <p:cNvSpPr txBox="1"/>
          <p:nvPr/>
        </p:nvSpPr>
        <p:spPr>
          <a:xfrm>
            <a:off x="2286000" y="3200400"/>
            <a:ext cx="45720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7525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2CBC5C70-3C48-4C00-9112-D2A9BBEDE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7451CF9-C07D-4559-8F54-B60261830F11}"/>
              </a:ext>
            </a:extLst>
          </p:cNvPr>
          <p:cNvSpPr txBox="1"/>
          <p:nvPr/>
        </p:nvSpPr>
        <p:spPr>
          <a:xfrm>
            <a:off x="1035170" y="698740"/>
            <a:ext cx="7145546" cy="415498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 </a:t>
            </a:r>
            <a:r>
              <a:rPr lang="en-US" sz="4400" dirty="0" err="1">
                <a:latin typeface="Times New Roman"/>
                <a:cs typeface="Times New Roman"/>
              </a:rPr>
              <a:t>Для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педагога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выразительное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чтение</a:t>
            </a:r>
            <a:r>
              <a:rPr lang="en-US" sz="4400" dirty="0">
                <a:latin typeface="Times New Roman"/>
                <a:cs typeface="Times New Roman"/>
              </a:rPr>
              <a:t> – </a:t>
            </a:r>
            <a:r>
              <a:rPr lang="en-US" sz="4400" dirty="0" err="1">
                <a:latin typeface="Times New Roman"/>
                <a:cs typeface="Times New Roman"/>
              </a:rPr>
              <a:t>это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не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просто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умение</a:t>
            </a:r>
            <a:r>
              <a:rPr lang="en-US" sz="4400" dirty="0">
                <a:latin typeface="Times New Roman"/>
                <a:cs typeface="Times New Roman"/>
              </a:rPr>
              <a:t>, </a:t>
            </a:r>
            <a:r>
              <a:rPr lang="en-US" sz="4400" dirty="0" err="1">
                <a:latin typeface="Times New Roman"/>
                <a:cs typeface="Times New Roman"/>
              </a:rPr>
              <a:t>это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мастерство</a:t>
            </a:r>
            <a:r>
              <a:rPr lang="en-US" sz="4400" dirty="0">
                <a:latin typeface="Times New Roman"/>
                <a:cs typeface="Times New Roman"/>
              </a:rPr>
              <a:t>, </a:t>
            </a:r>
            <a:r>
              <a:rPr lang="en-US" sz="4400" dirty="0" err="1">
                <a:latin typeface="Times New Roman"/>
                <a:cs typeface="Times New Roman"/>
              </a:rPr>
              <a:t>оказывающее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значительное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воспитательное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воздействие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на</a:t>
            </a:r>
            <a:r>
              <a:rPr lang="en-US" sz="4400" dirty="0">
                <a:latin typeface="Times New Roman"/>
                <a:cs typeface="Times New Roman"/>
              </a:rPr>
              <a:t> </a:t>
            </a:r>
            <a:r>
              <a:rPr lang="en-US" sz="4400" dirty="0" err="1">
                <a:latin typeface="Times New Roman"/>
                <a:cs typeface="Times New Roman"/>
              </a:rPr>
              <a:t>детей</a:t>
            </a:r>
            <a:r>
              <a:rPr lang="en-US" sz="44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00DB516-A5D8-4305-810A-399DDEEA97B4}"/>
              </a:ext>
            </a:extLst>
          </p:cNvPr>
          <p:cNvSpPr txBox="1"/>
          <p:nvPr/>
        </p:nvSpPr>
        <p:spPr>
          <a:xfrm>
            <a:off x="2286000" y="3200400"/>
            <a:ext cx="45720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Times New Roman"/>
              <a:cs typeface="Times New Roman"/>
            </a:endParaRPr>
          </a:p>
        </p:txBody>
      </p:sp>
      <p:pic>
        <p:nvPicPr>
          <p:cNvPr id="6" name="Рисунок 5" descr="Изображение выглядит как растение, цветок, розовы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9D049C10-0B6B-4692-B092-3531EA4E13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42089">
            <a:off x="6847047" y="4489990"/>
            <a:ext cx="1694627" cy="16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84116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2CBC5C70-3C48-4C00-9112-D2A9BBEDE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7451CF9-C07D-4559-8F54-B60261830F11}"/>
              </a:ext>
            </a:extLst>
          </p:cNvPr>
          <p:cNvSpPr txBox="1"/>
          <p:nvPr/>
        </p:nvSpPr>
        <p:spPr>
          <a:xfrm>
            <a:off x="445698" y="483080"/>
            <a:ext cx="8209470" cy="63709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600" dirty="0">
                <a:latin typeface="Times New Roman"/>
                <a:ea typeface="Times New Roman"/>
                <a:cs typeface="Times New Roman"/>
              </a:rPr>
              <a:t>В дошкольном возрасте ребенок старается подражать взрослым, поэтому, слушая  выразительное чтение, он «влюбляется» в художественные тексты – ему хочется воспроизвести их так же. С теми же интонациями, паузами, логическими и ритмическими ударениями. Таким образом, дети делают важный шаг к овладению грамотной, образной, эмоционально насыщенной речью.</a:t>
            </a:r>
            <a:endParaRPr lang="ru-RU"/>
          </a:p>
          <a:p>
            <a:pPr algn="just" rtl="0"/>
            <a:r>
              <a:rPr lang="ru-RU" sz="1200" dirty="0">
                <a:latin typeface="Times New Roman"/>
                <a:ea typeface="Times New Roman"/>
                <a:cs typeface="Times New Roman"/>
              </a:rPr>
              <a:t>   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00DB516-A5D8-4305-810A-399DDEEA97B4}"/>
              </a:ext>
            </a:extLst>
          </p:cNvPr>
          <p:cNvSpPr txBox="1"/>
          <p:nvPr/>
        </p:nvSpPr>
        <p:spPr>
          <a:xfrm>
            <a:off x="2286000" y="3200400"/>
            <a:ext cx="45720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2988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EBD998B5-A560-4268-B418-5913CC6F1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EFE9513-BF1D-4D15-90EB-955989CE8230}"/>
              </a:ext>
            </a:extLst>
          </p:cNvPr>
          <p:cNvSpPr txBox="1"/>
          <p:nvPr/>
        </p:nvSpPr>
        <p:spPr>
          <a:xfrm>
            <a:off x="618227" y="468702"/>
            <a:ext cx="7936300" cy="600164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 err="1">
                <a:latin typeface="Times New Roman"/>
                <a:cs typeface="Times New Roman"/>
              </a:rPr>
              <a:t>Начальный</a:t>
            </a:r>
            <a:r>
              <a:rPr lang="en-US" sz="3200" b="1" dirty="0">
                <a:latin typeface="Times New Roman"/>
                <a:cs typeface="Times New Roman"/>
              </a:rPr>
              <a:t> </a:t>
            </a:r>
            <a:r>
              <a:rPr lang="en-US" sz="3200" b="1" dirty="0" err="1">
                <a:latin typeface="Times New Roman"/>
                <a:cs typeface="Times New Roman"/>
              </a:rPr>
              <a:t>этап</a:t>
            </a:r>
            <a:r>
              <a:rPr lang="en-US" sz="3200" b="1" dirty="0">
                <a:latin typeface="Times New Roman"/>
                <a:cs typeface="Times New Roman"/>
              </a:rPr>
              <a:t> </a:t>
            </a:r>
            <a:r>
              <a:rPr lang="en-US" sz="3200" b="1" dirty="0" err="1">
                <a:latin typeface="Times New Roman"/>
                <a:cs typeface="Times New Roman"/>
              </a:rPr>
              <a:t>работы</a:t>
            </a:r>
            <a:r>
              <a:rPr lang="en-US" sz="3200" b="1" dirty="0">
                <a:latin typeface="Times New Roman"/>
                <a:cs typeface="Times New Roman"/>
              </a:rPr>
              <a:t> </a:t>
            </a:r>
            <a:r>
              <a:rPr lang="en-US" sz="3200" b="1" dirty="0" err="1">
                <a:latin typeface="Times New Roman"/>
                <a:cs typeface="Times New Roman"/>
              </a:rPr>
              <a:t>над</a:t>
            </a:r>
            <a:r>
              <a:rPr lang="en-US" sz="3200" b="1" dirty="0">
                <a:latin typeface="Times New Roman"/>
                <a:cs typeface="Times New Roman"/>
              </a:rPr>
              <a:t> </a:t>
            </a:r>
            <a:r>
              <a:rPr lang="en-US" sz="3200" b="1" dirty="0" err="1">
                <a:latin typeface="Times New Roman"/>
                <a:cs typeface="Times New Roman"/>
              </a:rPr>
              <a:t>выразительным</a:t>
            </a:r>
            <a:r>
              <a:rPr lang="en-US" sz="3200" b="1" dirty="0">
                <a:latin typeface="Times New Roman"/>
                <a:cs typeface="Times New Roman"/>
              </a:rPr>
              <a:t> </a:t>
            </a:r>
            <a:r>
              <a:rPr lang="en-US" sz="3200" b="1" dirty="0" err="1">
                <a:latin typeface="Times New Roman"/>
                <a:cs typeface="Times New Roman"/>
              </a:rPr>
              <a:t>чтением</a:t>
            </a:r>
            <a:r>
              <a:rPr lang="en-US" sz="3200" b="1" dirty="0">
                <a:latin typeface="Times New Roman"/>
                <a:cs typeface="Times New Roman"/>
              </a:rPr>
              <a:t>:</a:t>
            </a:r>
            <a:endParaRPr lang="ru-RU"/>
          </a:p>
          <a:p>
            <a:pPr algn="ctr"/>
            <a:r>
              <a:rPr lang="en-US" sz="3200" dirty="0">
                <a:latin typeface="Times New Roman"/>
                <a:cs typeface="Times New Roman"/>
              </a:rPr>
              <a:t>- </a:t>
            </a:r>
            <a:r>
              <a:rPr lang="en-US" sz="3200" dirty="0" err="1">
                <a:latin typeface="Times New Roman"/>
                <a:cs typeface="Times New Roman"/>
              </a:rPr>
              <a:t>подготовка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детей</a:t>
            </a:r>
            <a:r>
              <a:rPr lang="en-US" sz="3200" dirty="0">
                <a:latin typeface="Times New Roman"/>
                <a:cs typeface="Times New Roman"/>
              </a:rPr>
              <a:t> к </a:t>
            </a:r>
            <a:r>
              <a:rPr lang="en-US" sz="3200" dirty="0" err="1">
                <a:latin typeface="Times New Roman"/>
                <a:cs typeface="Times New Roman"/>
              </a:rPr>
              <a:t>прослушиванию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произведения</a:t>
            </a:r>
            <a:r>
              <a:rPr lang="en-US" sz="3200" dirty="0">
                <a:latin typeface="Times New Roman"/>
                <a:cs typeface="Times New Roman"/>
              </a:rPr>
              <a:t>.</a:t>
            </a:r>
            <a:endParaRPr lang="ru-RU">
              <a:latin typeface="Garamond"/>
              <a:cs typeface="Times New Roman"/>
            </a:endParaRPr>
          </a:p>
          <a:p>
            <a:pPr algn="ctr"/>
            <a:r>
              <a:rPr lang="en-US" sz="3200" dirty="0">
                <a:latin typeface="Times New Roman"/>
                <a:cs typeface="Times New Roman"/>
              </a:rPr>
              <a:t>-</a:t>
            </a:r>
            <a:r>
              <a:rPr lang="en-US" sz="3200" dirty="0" err="1">
                <a:latin typeface="Times New Roman"/>
                <a:cs typeface="Times New Roman"/>
              </a:rPr>
              <a:t>краткая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вводная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беседа</a:t>
            </a:r>
            <a:r>
              <a:rPr lang="en-US" sz="3200" dirty="0">
                <a:latin typeface="Times New Roman"/>
                <a:cs typeface="Times New Roman"/>
              </a:rPr>
              <a:t>.</a:t>
            </a:r>
            <a:endParaRPr lang="ru-RU" dirty="0">
              <a:latin typeface="Garamond"/>
              <a:cs typeface="Times New Roman"/>
            </a:endParaRPr>
          </a:p>
          <a:p>
            <a:pPr algn="ctr"/>
            <a:r>
              <a:rPr lang="ru-RU" sz="3200" dirty="0">
                <a:latin typeface="Times New Roman"/>
                <a:cs typeface="Times New Roman"/>
              </a:rPr>
              <a:t>-Объяснение незнакомых слов – обязательный прием, обеспечивающий полноценное восприятие произведения. -</a:t>
            </a:r>
            <a:endParaRPr lang="ru-RU"/>
          </a:p>
          <a:p>
            <a:pPr algn="ctr"/>
            <a:r>
              <a:rPr lang="ru-RU" sz="3200" b="1" dirty="0" err="1">
                <a:latin typeface="Times New Roman"/>
                <a:cs typeface="Times New Roman"/>
              </a:rPr>
              <a:t>Важно</a:t>
            </a:r>
            <a:r>
              <a:rPr lang="ru-RU" sz="3200" dirty="0" err="1">
                <a:latin typeface="Times New Roman"/>
                <a:cs typeface="Times New Roman"/>
              </a:rPr>
              <a:t>:Во</a:t>
            </a:r>
            <a:r>
              <a:rPr lang="ru-RU" sz="3200" dirty="0">
                <a:latin typeface="Times New Roman"/>
                <a:cs typeface="Times New Roman"/>
              </a:rPr>
              <a:t> время чтения не следует отвлекать детей от восприятия текста вопросами, дисциплинарными замечаниями, достаточно паузы.</a:t>
            </a:r>
          </a:p>
        </p:txBody>
      </p:sp>
    </p:spTree>
    <p:extLst>
      <p:ext uri="{BB962C8B-B14F-4D97-AF65-F5344CB8AC3E}">
        <p14:creationId xmlns="" xmlns:p14="http://schemas.microsoft.com/office/powerpoint/2010/main" val="742378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A9E373FA-1ABE-4303-ACD0-F14C6079E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4515B95-69A3-44EA-869C-E762D0E67F1F}"/>
              </a:ext>
            </a:extLst>
          </p:cNvPr>
          <p:cNvSpPr txBox="1"/>
          <p:nvPr/>
        </p:nvSpPr>
        <p:spPr>
          <a:xfrm>
            <a:off x="977661" y="3200400"/>
            <a:ext cx="5880339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8DB9194-9F30-4D44-B5AF-57367D4548A1}"/>
              </a:ext>
            </a:extLst>
          </p:cNvPr>
          <p:cNvSpPr txBox="1"/>
          <p:nvPr/>
        </p:nvSpPr>
        <p:spPr>
          <a:xfrm>
            <a:off x="661359" y="713118"/>
            <a:ext cx="7864414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endParaRPr lang="ru-RU" sz="2800">
              <a:latin typeface="Segoe UI"/>
              <a:cs typeface="Segoe U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25849A5-6977-47B4-AC79-D63722FD3975}"/>
              </a:ext>
            </a:extLst>
          </p:cNvPr>
          <p:cNvSpPr txBox="1"/>
          <p:nvPr/>
        </p:nvSpPr>
        <p:spPr>
          <a:xfrm>
            <a:off x="2286000" y="3200400"/>
            <a:ext cx="45720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Times New Roman"/>
              <a:cs typeface="Times New Roman"/>
            </a:endParaRPr>
          </a:p>
        </p:txBody>
      </p:sp>
      <p:pic>
        <p:nvPicPr>
          <p:cNvPr id="6" name="Рисунок 6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BD0B4F57-464C-4BD2-8775-F03B42B0B9A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2400300"/>
            <a:ext cx="2743200" cy="2057400"/>
          </a:xfrm>
          <a:prstGeom prst="rect">
            <a:avLst/>
          </a:prstGeom>
        </p:spPr>
      </p:pic>
      <p:pic>
        <p:nvPicPr>
          <p:cNvPr id="8" name="Рисунок 8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397ED9BE-B0AF-4A90-B01F-FE963B5DB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646" y="718150"/>
            <a:ext cx="7286444" cy="5507965"/>
          </a:xfrm>
          <a:prstGeom prst="rect">
            <a:avLst/>
          </a:prstGeom>
        </p:spPr>
      </p:pic>
      <p:pic>
        <p:nvPicPr>
          <p:cNvPr id="7" name="Рисунок 6" descr="Изображение выглядит как растение, цветок, розовы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CD52E04C-AEFE-4490-87E5-F7B0F92D8F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42089">
            <a:off x="6386972" y="4806292"/>
            <a:ext cx="1694627" cy="16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9400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5D17EF4B-0C20-4061-A160-71181B9C0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3" name="Рисунок 3" descr="Изображение выглядит как снимок экрана, текст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106D59EB-024E-46BA-A0D5-DEDA73EC6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004" y="675018"/>
            <a:ext cx="7717764" cy="54504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11856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C47AC667-501C-4857-963A-D01FCA8F9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C8D1496-1F05-4CB6-8E8B-4F67EF4D7E1B}"/>
              </a:ext>
            </a:extLst>
          </p:cNvPr>
          <p:cNvSpPr txBox="1"/>
          <p:nvPr/>
        </p:nvSpPr>
        <p:spPr>
          <a:xfrm>
            <a:off x="977661" y="439947"/>
            <a:ext cx="7274943" cy="575542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3600" dirty="0" err="1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Эти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3600" dirty="0" err="1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умения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3600" dirty="0" err="1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отрабатываются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с </a:t>
            </a:r>
            <a:r>
              <a:rPr lang="en-US" sz="3600" dirty="0" err="1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помощью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3600" dirty="0" err="1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следующих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3600" dirty="0" err="1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приёмов</a:t>
            </a:r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:</a:t>
            </a:r>
            <a:endParaRPr lang="en-US" sz="3600">
              <a:solidFill>
                <a:schemeClr val="accent4">
                  <a:lumMod val="75000"/>
                </a:schemeClr>
              </a:solidFill>
              <a:latin typeface="Garamond"/>
              <a:cs typeface="Arial"/>
            </a:endParaRPr>
          </a:p>
          <a:p>
            <a:pPr algn="ctr"/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  <a:t> </a:t>
            </a:r>
            <a:br>
              <a:rPr lang="en-US" sz="3600" dirty="0">
                <a:solidFill>
                  <a:schemeClr val="accent4">
                    <a:lumMod val="75000"/>
                  </a:schemeClr>
                </a:solidFill>
                <a:latin typeface="Arial"/>
                <a:cs typeface="Arial"/>
              </a:rPr>
            </a:br>
            <a:r>
              <a:rPr lang="en-US" sz="3600" dirty="0">
                <a:solidFill>
                  <a:srgbClr val="666666"/>
                </a:solidFill>
                <a:latin typeface="Arial"/>
                <a:cs typeface="Arial"/>
              </a:rPr>
              <a:t>-</a:t>
            </a:r>
            <a:r>
              <a:rPr lang="en-US" sz="3600" b="1" dirty="0" err="1">
                <a:solidFill>
                  <a:srgbClr val="666666"/>
                </a:solidFill>
                <a:latin typeface="Times New Roman"/>
                <a:cs typeface="Times New Roman"/>
              </a:rPr>
              <a:t>Дыхательная</a:t>
            </a:r>
            <a:r>
              <a:rPr lang="en-US" sz="3600" b="1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solidFill>
                  <a:srgbClr val="666666"/>
                </a:solidFill>
                <a:latin typeface="Times New Roman"/>
                <a:cs typeface="Times New Roman"/>
              </a:rPr>
              <a:t>гимнастика</a:t>
            </a:r>
            <a:r>
              <a:rPr lang="en-US" sz="3600" b="1" dirty="0">
                <a:solidFill>
                  <a:srgbClr val="666666"/>
                </a:solidFill>
                <a:latin typeface="Times New Roman"/>
                <a:cs typeface="Times New Roman"/>
              </a:rPr>
              <a:t>. </a:t>
            </a:r>
            <a:br>
              <a:rPr lang="en-US" sz="3600" b="1" dirty="0">
                <a:solidFill>
                  <a:srgbClr val="666666"/>
                </a:solidFill>
                <a:latin typeface="Times New Roman"/>
                <a:cs typeface="Times New Roman"/>
              </a:rPr>
            </a:b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1. «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Задуйте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свечу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»(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мл.группа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)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Сделайте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глубокий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вдох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и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разом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выдохните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весь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воздух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Задуйте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одну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большую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свечу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. А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теперь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представьте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что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на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руке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стоят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три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свечки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Сделайте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глубокий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вдох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и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выдохните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тремя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порциями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задувая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каждую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свечку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. 2. «В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лифте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». (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ст.группа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Считай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этажи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Times New Roman"/>
                <a:cs typeface="Times New Roman"/>
              </a:rPr>
              <a:t>на</a:t>
            </a: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 выдохе.1 2 3 4 5 6 7 8 9 10 11 12 13 14 15 </a:t>
            </a:r>
            <a:r>
              <a:rPr lang="en-US" sz="2800" dirty="0">
                <a:solidFill>
                  <a:srgbClr val="666666"/>
                </a:solidFill>
                <a:latin typeface="Arial"/>
                <a:cs typeface="Arial"/>
              </a:rPr>
              <a:t>. 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5171759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6c7f822882db8cdfa1553c678aa4f5dca576e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</TotalTime>
  <Words>107</Words>
  <Application>Microsoft Office PowerPoint</Application>
  <PresentationFormat>Экран (4:3)</PresentationFormat>
  <Paragraphs>62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Натуральные материалы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Admin</cp:lastModifiedBy>
  <cp:revision>351</cp:revision>
  <dcterms:created xsi:type="dcterms:W3CDTF">2013-02-04T11:34:54Z</dcterms:created>
  <dcterms:modified xsi:type="dcterms:W3CDTF">2021-04-18T19:50:27Z</dcterms:modified>
</cp:coreProperties>
</file>