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5" r:id="rId9"/>
    <p:sldId id="262" r:id="rId10"/>
    <p:sldId id="264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F2E52-BF80-47BB-860E-A5F24913FAAE}" type="datetimeFigureOut">
              <a:rPr lang="ru-RU" smtClean="0"/>
              <a:pPr/>
              <a:t>28.03.2021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8F417-FE5B-4867-AB43-4E835BCB8E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F2E52-BF80-47BB-860E-A5F24913FAAE}" type="datetimeFigureOut">
              <a:rPr lang="ru-RU" smtClean="0"/>
              <a:pPr/>
              <a:t>28.03.2021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8F417-FE5B-4867-AB43-4E835BCB8E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F2E52-BF80-47BB-860E-A5F24913FAAE}" type="datetimeFigureOut">
              <a:rPr lang="ru-RU" smtClean="0"/>
              <a:pPr/>
              <a:t>28.03.2021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8F417-FE5B-4867-AB43-4E835BCB8E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F2E52-BF80-47BB-860E-A5F24913FAAE}" type="datetimeFigureOut">
              <a:rPr lang="ru-RU" smtClean="0"/>
              <a:pPr/>
              <a:t>28.03.2021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8F417-FE5B-4867-AB43-4E835BCB8E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F2E52-BF80-47BB-860E-A5F24913FAAE}" type="datetimeFigureOut">
              <a:rPr lang="ru-RU" smtClean="0"/>
              <a:pPr/>
              <a:t>28.03.2021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8F417-FE5B-4867-AB43-4E835BCB8E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F2E52-BF80-47BB-860E-A5F24913FAAE}" type="datetimeFigureOut">
              <a:rPr lang="ru-RU" smtClean="0"/>
              <a:pPr/>
              <a:t>28.03.2021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8F417-FE5B-4867-AB43-4E835BCB8E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F2E52-BF80-47BB-860E-A5F24913FAAE}" type="datetimeFigureOut">
              <a:rPr lang="ru-RU" smtClean="0"/>
              <a:pPr/>
              <a:t>28.03.2021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8F417-FE5B-4867-AB43-4E835BCB8E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F2E52-BF80-47BB-860E-A5F24913FAAE}" type="datetimeFigureOut">
              <a:rPr lang="ru-RU" smtClean="0"/>
              <a:pPr/>
              <a:t>28.03.2021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8F417-FE5B-4867-AB43-4E835BCB8E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F2E52-BF80-47BB-860E-A5F24913FAAE}" type="datetimeFigureOut">
              <a:rPr lang="ru-RU" smtClean="0"/>
              <a:pPr/>
              <a:t>28.03.2021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8F417-FE5B-4867-AB43-4E835BCB8E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F2E52-BF80-47BB-860E-A5F24913FAAE}" type="datetimeFigureOut">
              <a:rPr lang="ru-RU" smtClean="0"/>
              <a:pPr/>
              <a:t>28.03.2021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8F417-FE5B-4867-AB43-4E835BCB8E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F2E52-BF80-47BB-860E-A5F24913FAAE}" type="datetimeFigureOut">
              <a:rPr lang="ru-RU" smtClean="0"/>
              <a:pPr/>
              <a:t>28.03.2021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8F417-FE5B-4867-AB43-4E835BCB8E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7F2E52-BF80-47BB-860E-A5F24913FAAE}" type="datetimeFigureOut">
              <a:rPr lang="ru-RU" smtClean="0"/>
              <a:pPr/>
              <a:t>28.03.2021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C8F417-FE5B-4867-AB43-4E835BCB8E3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jpe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takpro100.net.ua/images/stories/frame/sezon/sakura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Викторина «Птицы- соседи, птицы- друзья»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7584" y="4581128"/>
            <a:ext cx="5400600" cy="1057672"/>
          </a:xfrm>
        </p:spPr>
        <p:txBody>
          <a:bodyPr>
            <a:normAutofit lnSpcReduction="10000"/>
          </a:bodyPr>
          <a:lstStyle/>
          <a:p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Автор : воспитатель </a:t>
            </a:r>
            <a:r>
              <a:rPr lang="ru-RU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Такун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Наталья Степановна</a:t>
            </a:r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123728" y="188640"/>
            <a:ext cx="4968552" cy="122413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 </a:t>
            </a:r>
            <a:b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"Детский сад </a:t>
            </a:r>
            <a:r>
              <a:rPr lang="ru-RU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общеразвивающего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вида № 20" г. Усинска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6" name="Picture 2" descr="F:\Журавлик (2)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lc="http://schemas.openxmlformats.org/drawingml/2006/lockedCanvas"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20272" y="188640"/>
            <a:ext cx="1907704" cy="1412776"/>
          </a:xfrm>
          <a:prstGeom prst="rect">
            <a:avLst/>
          </a:prstGeom>
          <a:noFill/>
          <a:extLst>
            <a:ext uri="{909E8E84-426E-40DD-AFC4-6F175D3DCCD1}">
              <a14:hiddenFill xmlns:lc="http://schemas.openxmlformats.org/drawingml/2006/lockedCanvas"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http://www.retejo.info/flash/unity/fon2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КТО БЫСТРЕЕ СОБЕРЕТ ПАЗЛЫ ПТИЦ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458" name="Picture 2" descr="https://xn----8sbiecm6bhdx8i.xn--p1ai/sites/default/files/images/detym/pazzle_ptichka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5536" y="1484783"/>
            <a:ext cx="3888432" cy="2376265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</p:pic>
      <p:pic>
        <p:nvPicPr>
          <p:cNvPr id="19460" name="Picture 4" descr="https://mishka-knizhka.ru/wp-content/uploads/2018/10/pazly17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860032" y="1484784"/>
            <a:ext cx="3720413" cy="2304256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</p:pic>
      <p:pic>
        <p:nvPicPr>
          <p:cNvPr id="6" name="Рисунок 5" descr="http://zabavnik.club/wp-content/uploads/sinicy_dlya_detey_19_25073540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436096" y="4221088"/>
            <a:ext cx="3024336" cy="2304256"/>
          </a:xfrm>
          <a:prstGeom prst="rect">
            <a:avLst/>
          </a:prstGeom>
          <a:noFill/>
          <a:ln w="9525">
            <a:solidFill>
              <a:srgbClr val="002060"/>
            </a:solidFill>
            <a:miter lim="800000"/>
            <a:headEnd/>
            <a:tailEnd/>
          </a:ln>
        </p:spPr>
      </p:pic>
      <p:pic>
        <p:nvPicPr>
          <p:cNvPr id="7" name="Рисунок 6" descr="https://ne-kurim.ru/forum/attachments/1577257561001-png.1086161/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83568" y="4005064"/>
            <a:ext cx="3087666" cy="2678550"/>
          </a:xfrm>
          <a:prstGeom prst="rect">
            <a:avLst/>
          </a:prstGeom>
          <a:noFill/>
          <a:ln w="9525">
            <a:solidFill>
              <a:srgbClr val="002060"/>
            </a:solidFill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899592" y="980728"/>
            <a:ext cx="2520280" cy="432048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 команда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436096" y="908720"/>
            <a:ext cx="2520280" cy="432048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команда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>
            <a:off x="5436096" y="4293096"/>
            <a:ext cx="3024336" cy="2232248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6804248" y="4221088"/>
            <a:ext cx="1584176" cy="1008112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flipH="1">
            <a:off x="5436096" y="4149080"/>
            <a:ext cx="1224136" cy="2448272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flipV="1">
            <a:off x="6372200" y="4293096"/>
            <a:ext cx="2016224" cy="2232248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>
            <a:stCxn id="6" idx="1"/>
          </p:cNvCxnSpPr>
          <p:nvPr/>
        </p:nvCxnSpPr>
        <p:spPr>
          <a:xfrm>
            <a:off x="5436096" y="5373216"/>
            <a:ext cx="2304256" cy="108012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683568" y="4077072"/>
            <a:ext cx="3024336" cy="2592288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>
            <a:off x="683568" y="5157192"/>
            <a:ext cx="2016224" cy="1512168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>
            <a:off x="2051720" y="4077072"/>
            <a:ext cx="1800200" cy="1656184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 flipH="1">
            <a:off x="683568" y="4077072"/>
            <a:ext cx="3024336" cy="2592288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takpro100.net.ua/images/stories/frame/sezon/sakura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420888"/>
            <a:ext cx="8075240" cy="1296144"/>
          </a:xfrm>
        </p:spPr>
        <p:txBody>
          <a:bodyPr>
            <a:prstTxWarp prst="textPlain">
              <a:avLst>
                <a:gd name="adj" fmla="val 49487"/>
              </a:avLst>
            </a:prstTxWarp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СПАСИБО ЗА УЧАСТИЕ!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www.retejo.info/flash/unity/fon2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ОТГАДАЙ ПТИЦУ?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39552" y="1412776"/>
            <a:ext cx="3744416" cy="266429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серой шубке перовой</a:t>
            </a:r>
            <a:b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 в морозы он герой</a:t>
            </a:r>
            <a:b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Скачет, на лету резвится,-</a:t>
            </a:r>
            <a:b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 орел, — а все же птица!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331640" y="764704"/>
            <a:ext cx="1944216" cy="432048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 команда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012160" y="764704"/>
            <a:ext cx="1944216" cy="432048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команда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716016" y="1340768"/>
            <a:ext cx="4104456" cy="288032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 ветвях, украшенных снежной бахромой,</a:t>
            </a:r>
            <a:b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Яблоки румяные выросли зимой.</a:t>
            </a:r>
            <a:b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Яблоки по яблоне весело снуют,</a:t>
            </a:r>
            <a:b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Гусениц мороженых яблоки клюют</a:t>
            </a:r>
            <a:r>
              <a:rPr lang="ru-RU" dirty="0"/>
              <a:t>.</a:t>
            </a:r>
          </a:p>
        </p:txBody>
      </p:sp>
      <p:pic>
        <p:nvPicPr>
          <p:cNvPr id="9" name="Рисунок 8" descr="https://clipart-best.com/img/sparrow/sparrow-clip-art-20.pn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39552" y="3861048"/>
            <a:ext cx="3528392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https://ne-kurim.ru/forum/attachments/1577257776330-png.1086163/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148064" y="4077072"/>
            <a:ext cx="3528392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http://www.retejo.info/flash/unity/fon2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46050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ОТГАДАЙ ПТИЦУ?</a:t>
            </a:r>
            <a:endParaRPr lang="ru-RU" sz="32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331640" y="764704"/>
            <a:ext cx="1944216" cy="432048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 команда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1412776"/>
            <a:ext cx="3960440" cy="266429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Мал конек за морем бывал:</a:t>
            </a:r>
            <a:b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Спереди — шильце,</a:t>
            </a:r>
            <a:b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Сзади — </a:t>
            </a:r>
            <a:r>
              <a:rPr lang="ru-RU" sz="24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вильце</a:t>
            </a: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b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Сверху — черное суконце,</a:t>
            </a:r>
            <a:b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Снизу — белое полотенце.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868144" y="836712"/>
            <a:ext cx="1944216" cy="432048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команда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860032" y="1412776"/>
            <a:ext cx="3960440" cy="2592288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Ты его узнаешь сразу:</a:t>
            </a:r>
            <a:b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Черноклювый</a:t>
            </a: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черноглазый,</a:t>
            </a:r>
            <a:b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Он за плугом важно ходит,</a:t>
            </a:r>
            <a:b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Червяков, жуков находит.</a:t>
            </a:r>
          </a:p>
        </p:txBody>
      </p:sp>
      <p:pic>
        <p:nvPicPr>
          <p:cNvPr id="10" name="Рисунок 9" descr="https://www.clipartmax.com/png/full/56-563921_swallow.pn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7544" y="4005064"/>
            <a:ext cx="3672408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https://clipart-best.com/img/crow/crow-clip-art-23.pn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148064" y="4077072"/>
            <a:ext cx="3384376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retejo.info/flash/unity/fon2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ОТГАДАЙ ПТИЦУ?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259632" y="980728"/>
            <a:ext cx="1944216" cy="432048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 команда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67544" y="1556792"/>
            <a:ext cx="3744416" cy="216024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Непоседа пестрая,</a:t>
            </a:r>
            <a:b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Птица длиннохвостая,</a:t>
            </a:r>
            <a:b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Птица говорливая,</a:t>
            </a:r>
            <a:b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Самая болтливая.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6156176" y="908720"/>
            <a:ext cx="1944216" cy="432048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команда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572000" y="1556792"/>
            <a:ext cx="4104456" cy="216024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Плотник острым долотом</a:t>
            </a:r>
            <a:b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Строит дом с одним окном.</a:t>
            </a:r>
            <a:b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«Я по дереву стучу,</a:t>
            </a:r>
            <a:b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Червяка добыть хочу!»</a:t>
            </a:r>
          </a:p>
        </p:txBody>
      </p:sp>
      <p:pic>
        <p:nvPicPr>
          <p:cNvPr id="9" name="Рисунок 8" descr="https://img-fotki.yandex.ru/get/219501/200418627.1d6/0_1a068e_5370ca15_orig.pn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3528" y="3861048"/>
            <a:ext cx="4032448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https://clipart-best.com/img/woodpecker/woodpecker-clip-art-24.pn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932040" y="3789040"/>
            <a:ext cx="2736304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http://www.retejo.info/flash/unity/fon2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КАКАЯ ПТИЦА ЛИШНЯЯ?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https://png.rinvik.ru/files/Sero-belyj-gus-idet-vlevo.pn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220072" y="1052736"/>
            <a:ext cx="3240360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s://2.bp.blogspot.com/-D7EvZfocD48/Wx1VsnzT2JI/AAAAAAAAb94/h7UtMI2xBgsaSIiTOE6AgHI7uHbKYXitACLcBGAs/s1600/halloween_DoV%2B%252870%2529.pn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115616" y="1052736"/>
            <a:ext cx="2376264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s://natureguide.gr/uploads/ru/427/Galerida_cristata/%D0%A5%D0%BE%D1%85%D0%BB%D0%B0%D1%82%D1%8B%D0%B9_%D0%B6%D0%B0%D0%B2%D0%BE%D1%80%D0%BE%D0%BD%D0%BE%D0%BA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652120" y="4365104"/>
            <a:ext cx="2152650" cy="20181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s://funforkids.ru/pictures/birds1/bird153.png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1259632" y="4293096"/>
            <a:ext cx="2217415" cy="2265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http://www.retejo.info/flash/unity/fon2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КАКАЯ ПТИЦА ЛИШНЯЯ?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https://clipart-best.com/img/ostrich/ostrich-clip-art-18.pn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868144" y="3429000"/>
            <a:ext cx="2300089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s://ds05.infourok.ru/uploads/ex/0f7a/00117499-e3c8d8bc/hello_html_m79f1b783.pn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95536" y="836712"/>
            <a:ext cx="3672408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s://clipart-best.com/img/falcon/falcon-clip-art-12.pn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283968" y="620688"/>
            <a:ext cx="3600400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https://cdn.pixabay.com/photo/2017/09/18/10/47/vulture-2761311_1280.png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755576" y="3933056"/>
            <a:ext cx="3456384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retejo.info/flash/unity/fon2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СКОЛЬКО ПТИЦ?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https://ds05.infourok.ru/uploads/ex/0ada/00123349-540488a8/hello_html_1b572962.pn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5536" y="980728"/>
            <a:ext cx="8352928" cy="55446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3779912" y="1052736"/>
            <a:ext cx="1584176" cy="2880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827584" y="908720"/>
            <a:ext cx="2520280" cy="432048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 команда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580112" y="908720"/>
            <a:ext cx="2520280" cy="432048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команда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619672" y="5877272"/>
            <a:ext cx="770384" cy="69837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endParaRPr lang="ru-RU" sz="4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7956376" y="5877272"/>
            <a:ext cx="770384" cy="69837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sz="4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491880" y="5877272"/>
            <a:ext cx="770384" cy="69837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4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5940152" y="5877272"/>
            <a:ext cx="770384" cy="69837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://www.retejo.info/flash/unity/fon2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ЧЬЯ ИЗ КОМАНД БЫСТРЕЕ СОСЧИТАЕТ ПТИЦ?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https://ds03.infourok.ru/uploads/ex/0935/0000e00c-eaa8d1e2/hello_html_m56319058.pn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3528" y="1124744"/>
            <a:ext cx="8424936" cy="5328592"/>
          </a:xfrm>
          <a:prstGeom prst="rect">
            <a:avLst/>
          </a:prstGeom>
          <a:noFill/>
          <a:ln w="9525">
            <a:solidFill>
              <a:srgbClr val="002060"/>
            </a:solidFill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827584" y="1340768"/>
            <a:ext cx="3816424" cy="5760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7956376" y="5589240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8</a:t>
            </a:r>
            <a:endParaRPr lang="ru-RU" sz="4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retejo.info/flash/unity/fon2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ОТГАДАЙ РЕБУС?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https://fsd.multiurok.ru/html/2016/12/19/s_585779c7cc2ba/510123_20.pn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5536" y="1628800"/>
            <a:ext cx="3744416" cy="17788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827584" y="908720"/>
            <a:ext cx="2520280" cy="432048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 команда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580112" y="980728"/>
            <a:ext cx="2520280" cy="432048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команда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https://ds04.infourok.ru/uploads/ex/03d1/0004ab38-4236fd99/img1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95536" y="4365104"/>
            <a:ext cx="3888432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395536" y="5805264"/>
            <a:ext cx="3888432" cy="55436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Рисунок 9" descr="https://pdnr.ru/studopediaru/baza27/5443617666836.files/image015.pn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148064" y="1700808"/>
            <a:ext cx="3381375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https://lit.na5bal.ru/pars_docs/refs/18/17752/17752_html_10fff699.png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220072" y="4509120"/>
            <a:ext cx="3399681" cy="1584176"/>
          </a:xfrm>
          <a:prstGeom prst="rect">
            <a:avLst/>
          </a:prstGeom>
          <a:noFill/>
          <a:ln w="9525">
            <a:solidFill>
              <a:srgbClr val="002060"/>
            </a:solidFill>
            <a:miter lim="800000"/>
            <a:headEnd/>
            <a:tailEnd/>
          </a:ln>
        </p:spPr>
      </p:pic>
      <p:sp>
        <p:nvSpPr>
          <p:cNvPr id="12" name="Прямоугольник 11"/>
          <p:cNvSpPr/>
          <p:nvPr/>
        </p:nvSpPr>
        <p:spPr>
          <a:xfrm>
            <a:off x="755576" y="3573016"/>
            <a:ext cx="2520280" cy="432048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СНЕГИРЬ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508104" y="3573016"/>
            <a:ext cx="2520280" cy="432048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ВОРОБЕЙ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652120" y="6165304"/>
            <a:ext cx="2520280" cy="432048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СКВОРЕЦ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2" grpId="0" animBg="1"/>
      <p:bldP spid="13" grpId="0" animBg="1"/>
      <p:bldP spid="14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</TotalTime>
  <Words>118</Words>
  <Application>Microsoft Office PowerPoint</Application>
  <PresentationFormat>Экран (4:3)</PresentationFormat>
  <Paragraphs>39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Викторина «Птицы- соседи, птицы- друзья»</vt:lpstr>
      <vt:lpstr>ОТГАДАЙ ПТИЦУ?</vt:lpstr>
      <vt:lpstr>ОТГАДАЙ ПТИЦУ?</vt:lpstr>
      <vt:lpstr>ОТГАДАЙ ПТИЦУ?</vt:lpstr>
      <vt:lpstr>КАКАЯ ПТИЦА ЛИШНЯЯ?</vt:lpstr>
      <vt:lpstr>КАКАЯ ПТИЦА ЛИШНЯЯ?</vt:lpstr>
      <vt:lpstr>СКОЛЬКО ПТИЦ?</vt:lpstr>
      <vt:lpstr>ЧЬЯ ИЗ КОМАНД БЫСТРЕЕ СОСЧИТАЕТ ПТИЦ?</vt:lpstr>
      <vt:lpstr>ОТГАДАЙ РЕБУС?</vt:lpstr>
      <vt:lpstr>КТО БЫСТРЕЕ СОБЕРЕТ ПАЗЛЫ ПТИЦ</vt:lpstr>
      <vt:lpstr>СПАСИБО ЗА УЧАСТИЕ!</vt:lpstr>
    </vt:vector>
  </TitlesOfParts>
  <Company>RePack by SPecialiST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Мама</dc:creator>
  <cp:lastModifiedBy>Мама</cp:lastModifiedBy>
  <cp:revision>12</cp:revision>
  <dcterms:created xsi:type="dcterms:W3CDTF">2021-03-28T08:02:10Z</dcterms:created>
  <dcterms:modified xsi:type="dcterms:W3CDTF">2021-03-28T11:18:53Z</dcterms:modified>
</cp:coreProperties>
</file>