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4" r:id="rId10"/>
    <p:sldId id="266" r:id="rId11"/>
    <p:sldId id="268" r:id="rId12"/>
    <p:sldId id="270" r:id="rId13"/>
    <p:sldId id="269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FDD1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162" autoAdjust="0"/>
    <p:restoredTop sz="94660"/>
  </p:normalViewPr>
  <p:slideViewPr>
    <p:cSldViewPr snapToGrid="0">
      <p:cViewPr varScale="1">
        <p:scale>
          <a:sx n="58" d="100"/>
          <a:sy n="58" d="100"/>
        </p:scale>
        <p:origin x="-456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1095A-7106-4733-A227-7EB66BC4B961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F9EC2-D3A6-418B-AEE0-F283B27ACCE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2B8ED-DE1C-4CBC-99CF-4AB6F5C4A566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A51F-265A-423B-AC6B-40BB73D30A5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ADEBC-DC0D-4F96-B23C-EFBD3ECB7C00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7D210-87BB-45EE-B650-DFCE9B2C719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8C6DF-A90C-4496-9880-10618C0DAF54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4941C-7C84-4C87-A661-703E5CBCFDB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25671-7C7C-4296-9936-48F0B06B4CCE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F8715-CFF4-4462-B5F6-7D8B7F01EE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FB7B7-516A-44C6-B2B1-E9DA1BEE38F7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74625-C97D-4FDD-9595-B377668CD7D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17453-2E22-4E40-AF9C-DEA9408713B7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8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020F1-6B97-4F1F-960A-51605ED6645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B7127-3158-4B7A-BDA3-5BCAB21A0B7C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4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6EAAC-2F09-4338-A4C6-EBE9CDFC124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CFA4E-B1A7-4674-85D2-4FDB44272608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3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E3AE-961D-4127-A700-8B9581AE2D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BABA1-6EA1-4C46-B05D-243433603FF7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EB46B-72F4-43B1-AFC1-0EC39B2037A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4FD02-9762-4BA0-A301-A599AADB575A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6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E5F6C-C256-4709-AFA9-7DEE6545007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Editar los estilos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E561F6-5205-471D-90FD-51AE50D29426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BB8F3F-5705-4CE5-99E5-6EF9B32A123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26810">
            <a:off x="4002088" y="482600"/>
            <a:ext cx="7158037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635000" dir="2160001" algn="ctr" rotWithShape="0">
              <a:schemeClr val="tx1">
                <a:alpha val="31999"/>
              </a:schemeClr>
            </a:outerShdw>
          </a:effectLst>
        </p:spPr>
      </p:pic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pic>
        <p:nvPicPr>
          <p:cNvPr id="6" name="20 Imagen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61075" y="5403850"/>
            <a:ext cx="18732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</p:spPr>
      </p:pic>
    </p:spTree>
  </p:cSld>
  <p:clrMapOvr>
    <a:masterClrMapping/>
  </p:clrMapOvr>
  <p:transition spd="slow">
    <p:circle/>
    <p:sndAc>
      <p:stSnd>
        <p:snd r:embed="rId2" name="Can_I_b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890588"/>
            <a:ext cx="6467475" cy="282575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repair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car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engines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and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change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tires.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038975" y="2814638"/>
            <a:ext cx="2293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mechanic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6450" y="4100513"/>
            <a:ext cx="2324100" cy="229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echanic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890588"/>
            <a:ext cx="6467475" cy="2144712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4000" b="1" dirty="0">
                <a:latin typeface="+mn-lt"/>
              </a:rPr>
              <a:t>play musical instruments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038975" y="2233613"/>
            <a:ext cx="2293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musician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38975" y="3652838"/>
            <a:ext cx="2571750" cy="259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usician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890588"/>
            <a:ext cx="6467475" cy="282575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4000" b="1" dirty="0">
                <a:latin typeface="+mn-lt"/>
              </a:rPr>
              <a:t>serve customers drink and food orders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6999288" y="2827338"/>
            <a:ext cx="2293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waitress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23113" y="4171950"/>
            <a:ext cx="2230437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Botón de acción: en blanco 22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aitre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890588"/>
            <a:ext cx="6467475" cy="282575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4000" b="1" dirty="0">
                <a:latin typeface="+mn-lt"/>
              </a:rPr>
              <a:t>fight fires and rescue people in danger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6926263" y="2825750"/>
            <a:ext cx="2492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firefighter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5825" y="4035425"/>
            <a:ext cx="21828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irefight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890588"/>
            <a:ext cx="6467475" cy="282575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4000" b="1" dirty="0">
                <a:latin typeface="+mn-lt"/>
              </a:rPr>
              <a:t>look out for the safety of my community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165975" y="2819400"/>
            <a:ext cx="31765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police officer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6925" y="4067175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lice_offic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890588"/>
            <a:ext cx="6824662" cy="282575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4000" b="1" dirty="0">
                <a:latin typeface="+mn-lt"/>
              </a:rPr>
              <a:t>raise the animals and grow the plants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165975" y="2819400"/>
            <a:ext cx="20224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farmer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97725" y="4059238"/>
            <a:ext cx="21463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ar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1081088"/>
            <a:ext cx="6824662" cy="214630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4000" b="1" dirty="0">
                <a:latin typeface="+mn-lt"/>
              </a:rPr>
              <a:t>deliver letters and parcels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023100" y="2397125"/>
            <a:ext cx="298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postwoman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0575" y="3921125"/>
            <a:ext cx="2327275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stwoma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213225" y="987425"/>
            <a:ext cx="7686675" cy="214630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4000" b="1" dirty="0">
                <a:latin typeface="+mn-lt"/>
              </a:rPr>
              <a:t>cut, </a:t>
            </a:r>
            <a:r>
              <a:rPr lang="en-US" sz="4000" b="1" dirty="0" err="1">
                <a:latin typeface="+mn-lt"/>
              </a:rPr>
              <a:t>colour</a:t>
            </a:r>
            <a:r>
              <a:rPr lang="en-US" sz="4000" b="1" dirty="0">
                <a:latin typeface="+mn-lt"/>
              </a:rPr>
              <a:t> and style people’s hair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6553200" y="2325688"/>
            <a:ext cx="298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hairdresser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69138" y="3686175"/>
            <a:ext cx="253365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irdres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578350" y="630238"/>
            <a:ext cx="6394450" cy="282575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n-US" sz="4000" b="1" dirty="0">
                <a:latin typeface="+mn-lt"/>
              </a:rPr>
              <a:t>deliver quality education to students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6724650" y="2560638"/>
            <a:ext cx="29845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teacher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8013" y="3686175"/>
            <a:ext cx="2478087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Botón de acción: en blanco 22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  <p:sp>
        <p:nvSpPr>
          <p:cNvPr id="24" name="CuadroTexto 23">
            <a:extLst>
              <a:ext uri="{FF2B5EF4-FFF2-40B4-BE49-F238E27FC236}"/>
            </a:extLst>
          </p:cNvPr>
          <p:cNvSpPr txBox="1"/>
          <p:nvPr/>
        </p:nvSpPr>
        <p:spPr>
          <a:xfrm>
            <a:off x="10928350" y="236538"/>
            <a:ext cx="10477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19/20</a:t>
            </a:r>
            <a:endParaRPr lang="es-ES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EST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849813" y="1108075"/>
            <a:ext cx="6335712" cy="2144713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help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people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be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healthy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262813" y="2425700"/>
            <a:ext cx="203993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doctor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69550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69550" y="543877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29" name="Grupo 28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8" name="Rectángulo 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5" name="Rectángulo 1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3" name="Forma libre: forma 22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6" name="Luna 25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30" name="Rectángulo 29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31" name="Forma libre: forma 30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024" name="Picture 2" descr="Resultado de imagen de doctor 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37388" y="360045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Botón de acción: en blanco 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  <p:sp>
        <p:nvSpPr>
          <p:cNvPr id="6" name="CuadroTexto 5">
            <a:extLst>
              <a:ext uri="{FF2B5EF4-FFF2-40B4-BE49-F238E27FC236}"/>
            </a:extLst>
          </p:cNvPr>
          <p:cNvSpPr txBox="1"/>
          <p:nvPr/>
        </p:nvSpPr>
        <p:spPr>
          <a:xfrm>
            <a:off x="10928350" y="236538"/>
            <a:ext cx="10477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1/20</a:t>
            </a:r>
            <a:endParaRPr lang="es-ES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o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52963" y="1066800"/>
            <a:ext cx="6884987" cy="2144713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take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care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of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people’s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teeth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064375" y="2398713"/>
            <a:ext cx="2041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dentist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90188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90188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3074" name="Picture 2" descr="Imagen relaci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78675" y="3760788"/>
            <a:ext cx="23114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  <p:sp>
        <p:nvSpPr>
          <p:cNvPr id="23" name="CuadroTexto 22">
            <a:extLst>
              <a:ext uri="{FF2B5EF4-FFF2-40B4-BE49-F238E27FC236}"/>
            </a:extLst>
          </p:cNvPr>
          <p:cNvSpPr txBox="1"/>
          <p:nvPr/>
        </p:nvSpPr>
        <p:spPr>
          <a:xfrm>
            <a:off x="10928350" y="236538"/>
            <a:ext cx="10477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2/20</a:t>
            </a:r>
            <a:endParaRPr lang="es-ES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enti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1093788"/>
            <a:ext cx="6884987" cy="2144712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design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all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kind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of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buildings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an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396163" y="2425700"/>
            <a:ext cx="203993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architect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34625" y="5419725"/>
            <a:ext cx="1173163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34625" y="5419725"/>
            <a:ext cx="1173163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27" name="Imagen 2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80263" y="3844925"/>
            <a:ext cx="225583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  <p:sp>
        <p:nvSpPr>
          <p:cNvPr id="23" name="CuadroTexto 22">
            <a:extLst>
              <a:ext uri="{FF2B5EF4-FFF2-40B4-BE49-F238E27FC236}"/>
            </a:extLst>
          </p:cNvPr>
          <p:cNvSpPr txBox="1"/>
          <p:nvPr/>
        </p:nvSpPr>
        <p:spPr>
          <a:xfrm>
            <a:off x="10928350" y="236538"/>
            <a:ext cx="10477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3/20</a:t>
            </a:r>
            <a:endParaRPr lang="es-ES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chitec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1093788"/>
            <a:ext cx="6884987" cy="2144712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advocate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for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my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client’s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rights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126288" y="2379663"/>
            <a:ext cx="2039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lawyer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23" name="Botón de acción: en blanco 22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  <p:sp>
        <p:nvSpPr>
          <p:cNvPr id="25" name="CuadroTexto 24">
            <a:extLst>
              <a:ext uri="{FF2B5EF4-FFF2-40B4-BE49-F238E27FC236}"/>
            </a:extLst>
          </p:cNvPr>
          <p:cNvSpPr txBox="1"/>
          <p:nvPr/>
        </p:nvSpPr>
        <p:spPr>
          <a:xfrm>
            <a:off x="10928350" y="236538"/>
            <a:ext cx="10477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4/20</a:t>
            </a:r>
            <a:endParaRPr lang="es-ES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036" name="Imagen 103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54838" y="3840163"/>
            <a:ext cx="2371725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wy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1093788"/>
            <a:ext cx="6884987" cy="2144712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take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care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of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animals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health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126288" y="2379663"/>
            <a:ext cx="2039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vet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38975" y="3763963"/>
            <a:ext cx="24336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  <p:sp>
        <p:nvSpPr>
          <p:cNvPr id="23" name="CuadroTexto 22">
            <a:extLst>
              <a:ext uri="{FF2B5EF4-FFF2-40B4-BE49-F238E27FC236}"/>
            </a:extLst>
          </p:cNvPr>
          <p:cNvSpPr txBox="1"/>
          <p:nvPr/>
        </p:nvSpPr>
        <p:spPr>
          <a:xfrm>
            <a:off x="10928350" y="236538"/>
            <a:ext cx="10477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5/20</a:t>
            </a:r>
            <a:endParaRPr lang="es-ES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703763" y="606425"/>
            <a:ext cx="6461125" cy="282575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provide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patient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care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and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carries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doctor’s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orders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126288" y="2560638"/>
            <a:ext cx="2039937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nurse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6125" y="3876675"/>
            <a:ext cx="23653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  <p:sp>
        <p:nvSpPr>
          <p:cNvPr id="23" name="CuadroTexto 22">
            <a:extLst>
              <a:ext uri="{FF2B5EF4-FFF2-40B4-BE49-F238E27FC236}"/>
            </a:extLst>
          </p:cNvPr>
          <p:cNvSpPr txBox="1"/>
          <p:nvPr/>
        </p:nvSpPr>
        <p:spPr>
          <a:xfrm>
            <a:off x="10928350" y="236538"/>
            <a:ext cx="10477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6/20</a:t>
            </a:r>
            <a:endParaRPr lang="es-ES" sz="2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Nur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371975" y="947738"/>
            <a:ext cx="7413625" cy="2827337"/>
          </a:xfrm>
          <a:prstGeom prst="wedgeRoundRectCallout">
            <a:avLst>
              <a:gd name="adj1" fmla="val -52235"/>
              <a:gd name="adj2" fmla="val 71893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mix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and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bake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ingredients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make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bread,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cakes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 and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pastries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a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6843713" y="2903538"/>
            <a:ext cx="2041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baker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85000" y="3981450"/>
            <a:ext cx="272732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ak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girl thinking clipart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22224" r="23075"/>
          <a:stretch/>
        </p:blipFill>
        <p:spPr bwMode="auto">
          <a:xfrm>
            <a:off x="1027113" y="1419225"/>
            <a:ext cx="3344862" cy="5434013"/>
          </a:xfrm>
          <a:prstGeom prst="rect">
            <a:avLst/>
          </a:prstGeom>
          <a:noFill/>
          <a:effectLst>
            <a:outerShdw blurRad="304800" dist="317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2" name="CuadroTexto 1">
            <a:extLst>
              <a:ext uri="{FF2B5EF4-FFF2-40B4-BE49-F238E27FC236}"/>
            </a:extLst>
          </p:cNvPr>
          <p:cNvSpPr txBox="1"/>
          <p:nvPr/>
        </p:nvSpPr>
        <p:spPr>
          <a:xfrm>
            <a:off x="4697413" y="992188"/>
            <a:ext cx="6884987" cy="2825750"/>
          </a:xfrm>
          <a:prstGeom prst="wedgeRoundRectCallout">
            <a:avLst>
              <a:gd name="adj1" fmla="val -49494"/>
              <a:gd name="adj2" fmla="val 81650"/>
              <a:gd name="adj3" fmla="val 16667"/>
            </a:avLst>
          </a:prstGeom>
          <a:solidFill>
            <a:schemeClr val="bg1"/>
          </a:solidFill>
          <a:ln w="571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When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grow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up I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would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like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to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install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and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repair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electrical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systems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I can be </a:t>
            </a:r>
            <a:r>
              <a:rPr lang="es-ES" sz="4000" b="1" dirty="0" err="1">
                <a:solidFill>
                  <a:sysClr val="windowText" lastClr="000000"/>
                </a:solidFill>
                <a:latin typeface="+mn-lt"/>
              </a:rPr>
              <a:t>an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  <a:r>
              <a:rPr lang="es-ES" sz="4000" dirty="0">
                <a:solidFill>
                  <a:sysClr val="windowText" lastClr="000000"/>
                </a:solidFill>
                <a:latin typeface="+mn-lt"/>
              </a:rPr>
              <a:t>_________ .</a:t>
            </a:r>
            <a:r>
              <a:rPr lang="es-ES" sz="4000" b="1" dirty="0">
                <a:solidFill>
                  <a:sysClr val="windowText" lastClr="000000"/>
                </a:solidFill>
                <a:latin typeface="+mn-lt"/>
              </a:rPr>
              <a:t> </a:t>
            </a:r>
          </a:p>
        </p:txBody>
      </p:sp>
      <p:sp>
        <p:nvSpPr>
          <p:cNvPr id="3" name="CuadroTexto 2"/>
          <p:cNvSpPr txBox="1">
            <a:spLocks noChangeArrowheads="1"/>
          </p:cNvSpPr>
          <p:nvPr/>
        </p:nvSpPr>
        <p:spPr bwMode="auto">
          <a:xfrm>
            <a:off x="7253288" y="2940050"/>
            <a:ext cx="2379662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>
                <a:solidFill>
                  <a:srgbClr val="FF0000"/>
                </a:solidFill>
                <a:latin typeface="Calibri" pitchFamily="34" charset="0"/>
              </a:rPr>
              <a:t>electrician</a:t>
            </a:r>
          </a:p>
        </p:txBody>
      </p:sp>
      <p:sp>
        <p:nvSpPr>
          <p:cNvPr id="4" name="Flecha: a la derecha 3">
            <a:hlinkClick r:id="" action="ppaction://hlinkshowjump?jump=nextslide"/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ightArrow">
            <a:avLst>
              <a:gd name="adj1" fmla="val 68391"/>
              <a:gd name="adj2" fmla="val 516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NEXT</a:t>
            </a:r>
          </a:p>
        </p:txBody>
      </p:sp>
      <p:sp>
        <p:nvSpPr>
          <p:cNvPr id="7" name="Rectángulo 6">
            <a:extLst>
              <a:ext uri="{FF2B5EF4-FFF2-40B4-BE49-F238E27FC236}"/>
            </a:extLst>
          </p:cNvPr>
          <p:cNvSpPr/>
          <p:nvPr/>
        </p:nvSpPr>
        <p:spPr>
          <a:xfrm>
            <a:off x="10347325" y="5419725"/>
            <a:ext cx="1174750" cy="82867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/>
              <a:t>CHECK</a:t>
            </a:r>
          </a:p>
        </p:txBody>
      </p:sp>
      <p:grpSp>
        <p:nvGrpSpPr>
          <p:cNvPr id="16" name="Grupo 15"/>
          <p:cNvGrpSpPr>
            <a:grpSpLocks/>
          </p:cNvGrpSpPr>
          <p:nvPr/>
        </p:nvGrpSpPr>
        <p:grpSpPr bwMode="auto">
          <a:xfrm>
            <a:off x="1976438" y="2560638"/>
            <a:ext cx="1373187" cy="1916112"/>
            <a:chOff x="1975693" y="2559950"/>
            <a:chExt cx="1374395" cy="1916797"/>
          </a:xfrm>
        </p:grpSpPr>
        <p:sp>
          <p:nvSpPr>
            <p:cNvPr id="17" name="Rectángulo 1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58818" y="4171838"/>
              <a:ext cx="64827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Rectángulo 1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700230" y="2559950"/>
              <a:ext cx="646680" cy="304909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Forma libre: forma 18">
              <a:extLst>
                <a:ext uri="{FF2B5EF4-FFF2-40B4-BE49-F238E27FC236}"/>
              </a:extLst>
            </p:cNvPr>
            <p:cNvSpPr/>
            <p:nvPr/>
          </p:nvSpPr>
          <p:spPr>
            <a:xfrm rot="19573436" flipH="1">
              <a:off x="2935387" y="2694935"/>
              <a:ext cx="414701" cy="262032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0" name="Luna 19">
              <a:extLst>
                <a:ext uri="{FF2B5EF4-FFF2-40B4-BE49-F238E27FC236}"/>
              </a:extLst>
            </p:cNvPr>
            <p:cNvSpPr/>
            <p:nvPr/>
          </p:nvSpPr>
          <p:spPr>
            <a:xfrm rot="15522114">
              <a:off x="2760676" y="3920760"/>
              <a:ext cx="260443" cy="626025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1" name="Rectángulo 20">
              <a:extLst>
                <a:ext uri="{FF2B5EF4-FFF2-40B4-BE49-F238E27FC236}"/>
              </a:extLst>
            </p:cNvPr>
            <p:cNvSpPr/>
            <p:nvPr/>
          </p:nvSpPr>
          <p:spPr>
            <a:xfrm rot="18529101">
              <a:off x="1774865" y="2856074"/>
              <a:ext cx="641579" cy="195434"/>
            </a:xfrm>
            <a:prstGeom prst="rect">
              <a:avLst/>
            </a:prstGeom>
            <a:solidFill>
              <a:srgbClr val="FDD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2" name="Forma libre: forma 21">
              <a:extLst>
                <a:ext uri="{FF2B5EF4-FFF2-40B4-BE49-F238E27FC236}"/>
              </a:extLst>
            </p:cNvPr>
            <p:cNvSpPr/>
            <p:nvPr/>
          </p:nvSpPr>
          <p:spPr>
            <a:xfrm rot="790847">
              <a:off x="1975693" y="2834685"/>
              <a:ext cx="425824" cy="254091"/>
            </a:xfrm>
            <a:custGeom>
              <a:avLst/>
              <a:gdLst>
                <a:gd name="connsiteX0" fmla="*/ 0 w 377371"/>
                <a:gd name="connsiteY0" fmla="*/ 290285 h 290285"/>
                <a:gd name="connsiteX1" fmla="*/ 58057 w 377371"/>
                <a:gd name="connsiteY1" fmla="*/ 130628 h 290285"/>
                <a:gd name="connsiteX2" fmla="*/ 159657 w 377371"/>
                <a:gd name="connsiteY2" fmla="*/ 58057 h 290285"/>
                <a:gd name="connsiteX3" fmla="*/ 232229 w 377371"/>
                <a:gd name="connsiteY3" fmla="*/ 29028 h 290285"/>
                <a:gd name="connsiteX4" fmla="*/ 377371 w 377371"/>
                <a:gd name="connsiteY4" fmla="*/ 0 h 290285"/>
                <a:gd name="connsiteX5" fmla="*/ 377371 w 377371"/>
                <a:gd name="connsiteY5" fmla="*/ 0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371" h="290285">
                  <a:moveTo>
                    <a:pt x="0" y="290285"/>
                  </a:moveTo>
                  <a:cubicBezTo>
                    <a:pt x="15724" y="229809"/>
                    <a:pt x="31448" y="169333"/>
                    <a:pt x="58057" y="130628"/>
                  </a:cubicBezTo>
                  <a:cubicBezTo>
                    <a:pt x="84666" y="91923"/>
                    <a:pt x="130628" y="74990"/>
                    <a:pt x="159657" y="58057"/>
                  </a:cubicBezTo>
                  <a:cubicBezTo>
                    <a:pt x="188686" y="41124"/>
                    <a:pt x="195943" y="38704"/>
                    <a:pt x="232229" y="29028"/>
                  </a:cubicBezTo>
                  <a:cubicBezTo>
                    <a:pt x="268515" y="19352"/>
                    <a:pt x="377371" y="0"/>
                    <a:pt x="377371" y="0"/>
                  </a:cubicBezTo>
                  <a:lnTo>
                    <a:pt x="377371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7375" y="4171950"/>
            <a:ext cx="2117725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ón de acción: en blanco 14">
            <a:hlinkClick r:id="" action="ppaction://noaction" highlightClick="1"/>
            <a:extLst>
              <a:ext uri="{FF2B5EF4-FFF2-40B4-BE49-F238E27FC236}"/>
            </a:extLst>
          </p:cNvPr>
          <p:cNvSpPr/>
          <p:nvPr/>
        </p:nvSpPr>
        <p:spPr>
          <a:xfrm>
            <a:off x="5024438" y="5457825"/>
            <a:ext cx="1174750" cy="809625"/>
          </a:xfrm>
          <a:prstGeom prst="actionButtonBlank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/>
              <a:t>HINT</a:t>
            </a:r>
            <a:endParaRPr lang="es-ES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icia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378</Words>
  <Application>Microsoft Office PowerPoint</Application>
  <PresentationFormat>Произвольный</PresentationFormat>
  <Paragraphs>109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 Light</vt:lpstr>
      <vt:lpstr>Calibri</vt:lpstr>
      <vt:lpstr>Tema de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Herber</dc:creator>
  <cp:lastModifiedBy>Admin</cp:lastModifiedBy>
  <cp:revision>68</cp:revision>
  <dcterms:created xsi:type="dcterms:W3CDTF">2018-09-24T12:12:29Z</dcterms:created>
  <dcterms:modified xsi:type="dcterms:W3CDTF">2021-04-18T12:23:32Z</dcterms:modified>
</cp:coreProperties>
</file>