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51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117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197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36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81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789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353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873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9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82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72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59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0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56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69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38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22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F01A637D-8ACE-429C-9CD4-35346ABE1BAB}" type="datetimeFigureOut">
              <a:rPr lang="ru-RU" smtClean="0"/>
              <a:t>02.03.2021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5A1C165-B9B5-47DD-9D1A-A28698F99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1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8478" y="475649"/>
            <a:ext cx="9886084" cy="2677648"/>
          </a:xfrm>
        </p:spPr>
        <p:txBody>
          <a:bodyPr/>
          <a:lstStyle/>
          <a:p>
            <a:r>
              <a:rPr lang="en-US" dirty="0" smtClean="0"/>
              <a:t>Why do you study English?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07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026" y="736979"/>
            <a:ext cx="8161361" cy="612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247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play foreign games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958" y="2645414"/>
            <a:ext cx="6773993" cy="3791251"/>
          </a:xfrm>
        </p:spPr>
      </p:pic>
    </p:spTree>
    <p:extLst>
      <p:ext uri="{BB962C8B-B14F-4D97-AF65-F5344CB8AC3E}">
        <p14:creationId xmlns:p14="http://schemas.microsoft.com/office/powerpoint/2010/main" val="1788140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985" y="1296537"/>
            <a:ext cx="5590129" cy="556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7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225" y="753310"/>
            <a:ext cx="4351025" cy="2283824"/>
          </a:xfrm>
        </p:spPr>
        <p:txBody>
          <a:bodyPr/>
          <a:lstStyle/>
          <a:p>
            <a:r>
              <a:rPr lang="en-US" dirty="0" smtClean="0"/>
              <a:t>English is an international language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68013" y="562241"/>
            <a:ext cx="3757545" cy="22838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964" y="2512890"/>
            <a:ext cx="6755641" cy="3958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962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076" y="1082850"/>
            <a:ext cx="8761413" cy="706964"/>
          </a:xfrm>
        </p:spPr>
        <p:txBody>
          <a:bodyPr/>
          <a:lstStyle/>
          <a:p>
            <a:r>
              <a:rPr lang="en-US" dirty="0" smtClean="0"/>
              <a:t>It is spoken by more than 1.5 billion people all over the world.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31" y="2533616"/>
            <a:ext cx="8570795" cy="4113982"/>
          </a:xfrm>
        </p:spPr>
      </p:pic>
    </p:spTree>
    <p:extLst>
      <p:ext uri="{BB962C8B-B14F-4D97-AF65-F5344CB8AC3E}">
        <p14:creationId xmlns:p14="http://schemas.microsoft.com/office/powerpoint/2010/main" val="75654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9170" y="0"/>
            <a:ext cx="8825658" cy="2677648"/>
          </a:xfrm>
        </p:spPr>
        <p:txBody>
          <a:bodyPr/>
          <a:lstStyle/>
          <a:p>
            <a:r>
              <a:rPr lang="en-US" dirty="0" smtClean="0"/>
              <a:t>Why do you study English?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961" y="2014183"/>
            <a:ext cx="4270612" cy="427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883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travel abroad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386947"/>
            <a:ext cx="8314591" cy="392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8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read books in original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400" y="1343821"/>
            <a:ext cx="3473933" cy="5514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2" y="1934925"/>
            <a:ext cx="3603009" cy="4773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4753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watch films</a:t>
            </a:r>
            <a:r>
              <a:rPr lang="ru-RU" dirty="0" smtClean="0"/>
              <a:t> </a:t>
            </a:r>
            <a:r>
              <a:rPr lang="en-US" dirty="0" smtClean="0"/>
              <a:t>and cartoons in original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0125"/>
            <a:ext cx="5260275" cy="375427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396" y="2260125"/>
            <a:ext cx="3317584" cy="36186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276" y="3903259"/>
            <a:ext cx="5176820" cy="291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073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understand foreign music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6" y="2439727"/>
            <a:ext cx="5307478" cy="4233808"/>
          </a:xfrm>
        </p:spPr>
      </p:pic>
    </p:spTree>
    <p:extLst>
      <p:ext uri="{BB962C8B-B14F-4D97-AF65-F5344CB8AC3E}">
        <p14:creationId xmlns:p14="http://schemas.microsoft.com/office/powerpoint/2010/main" val="2557518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get good job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06516" y="2685385"/>
            <a:ext cx="9258288" cy="3647175"/>
          </a:xfrm>
        </p:spPr>
        <p:txBody>
          <a:bodyPr/>
          <a:lstStyle/>
          <a:p>
            <a:r>
              <a:rPr lang="en-US" dirty="0" smtClean="0"/>
              <a:t>Nowadays almost every well-paid worker need to know foreign language.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866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40</TotalTime>
  <Words>69</Words>
  <Application>Microsoft Office PowerPoint</Application>
  <PresentationFormat>Широкоэкранный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 (конференц-зал)</vt:lpstr>
      <vt:lpstr>Why do you study English?</vt:lpstr>
      <vt:lpstr>English is an international language</vt:lpstr>
      <vt:lpstr>It is spoken by more than 1.5 billion people all over the world.</vt:lpstr>
      <vt:lpstr>Why do you study English?</vt:lpstr>
      <vt:lpstr>To travel abroad</vt:lpstr>
      <vt:lpstr>To read books in original</vt:lpstr>
      <vt:lpstr>To watch films and cartoons in original</vt:lpstr>
      <vt:lpstr>To understand foreign music</vt:lpstr>
      <vt:lpstr>To get good job</vt:lpstr>
      <vt:lpstr>Презентация PowerPoint</vt:lpstr>
      <vt:lpstr>To play foreign games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you study English?</dc:title>
  <dc:creator>Сергей Дмитриев</dc:creator>
  <cp:lastModifiedBy>Сергей Дмитриев</cp:lastModifiedBy>
  <cp:revision>6</cp:revision>
  <dcterms:created xsi:type="dcterms:W3CDTF">2020-09-01T17:28:27Z</dcterms:created>
  <dcterms:modified xsi:type="dcterms:W3CDTF">2021-03-02T19:14:02Z</dcterms:modified>
</cp:coreProperties>
</file>