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708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711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732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90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89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83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3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35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15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547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324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648B7-20A6-4208-97CC-DFDF2EC0C445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FD1436-BF4D-4D3D-BA65-4DBE90F539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8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Загадки </a:t>
            </a:r>
            <a:r>
              <a:rPr lang="ru-RU" sz="2800" dirty="0" err="1" smtClean="0"/>
              <a:t>Совуньи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                    </a:t>
            </a:r>
            <a:r>
              <a:rPr lang="ru-RU" sz="2400" dirty="0" smtClean="0"/>
              <a:t>Игры на дифференциацию звуков «с» – «</a:t>
            </a:r>
            <a:r>
              <a:rPr lang="ru-RU" sz="2400" dirty="0" err="1" smtClean="0"/>
              <a:t>сь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Подготовила: учитель-логопед  </a:t>
            </a:r>
            <a:r>
              <a:rPr lang="ru-RU" sz="2000" dirty="0" err="1" smtClean="0">
                <a:solidFill>
                  <a:schemeClr val="tx1"/>
                </a:solidFill>
              </a:rPr>
              <a:t>Копцева</a:t>
            </a:r>
            <a:r>
              <a:rPr lang="ru-RU" sz="2000" dirty="0" smtClean="0">
                <a:solidFill>
                  <a:schemeClr val="tx1"/>
                </a:solidFill>
              </a:rPr>
              <a:t> Е.Н.,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МКДОУ ЦРР д/сад №10 г. Россошь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420888"/>
            <a:ext cx="936104" cy="1136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26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«Придумай рифму»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700" dirty="0" smtClean="0"/>
              <a:t>Какой первый звук в словах- отгадках?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400" dirty="0" smtClean="0"/>
              <a:t>Заглянуло к нам в оконце …        ( солнце)</a:t>
            </a:r>
          </a:p>
          <a:p>
            <a:pPr marL="0" indent="0">
              <a:buNone/>
            </a:pPr>
            <a:endParaRPr lang="ru-RU" sz="2400" dirty="0" smtClean="0"/>
          </a:p>
          <a:p>
            <a:r>
              <a:rPr lang="ru-RU" sz="2400" dirty="0" smtClean="0"/>
              <a:t>Что за звездочка- пушинка, с неба падает   ( снежинка)</a:t>
            </a:r>
          </a:p>
          <a:p>
            <a:r>
              <a:rPr lang="ru-RU" sz="2400" dirty="0" smtClean="0"/>
              <a:t>Прилетела  белобока, длиннохвостая          (сорока)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r>
              <a:rPr lang="ru-RU" sz="2400" dirty="0"/>
              <a:t>Крутит птица головой, Видит даже за спиной, Словно блюдца, глаза два… Эта хищница -(</a:t>
            </a:r>
            <a:r>
              <a:rPr lang="ru-RU" sz="2400" b="1" dirty="0"/>
              <a:t>Сова</a:t>
            </a:r>
            <a:r>
              <a:rPr lang="ru-RU" sz="2400" dirty="0" smtClean="0"/>
              <a:t>)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 smtClean="0"/>
              <a:t>Он </a:t>
            </a:r>
            <a:r>
              <a:rPr lang="ru-RU" sz="2400" dirty="0"/>
              <a:t>чужих не пропускает, Осторожно, покусает! Или вмиг затеет драку, Кто </a:t>
            </a:r>
            <a:r>
              <a:rPr lang="ru-RU" sz="2400" dirty="0" smtClean="0"/>
              <a:t>же это , </a:t>
            </a:r>
            <a:r>
              <a:rPr lang="ru-RU" sz="2400" dirty="0"/>
              <a:t>кто?.. (Собака</a:t>
            </a:r>
            <a:r>
              <a:rPr lang="ru-RU" sz="2400" dirty="0" smtClean="0"/>
              <a:t>)</a:t>
            </a:r>
          </a:p>
          <a:p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800" dirty="0"/>
              <a:t>Источник: https://mamamozhetvse.ru/zagadki-pro-sobaku-dlya-detej-30-luchshix.html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268760"/>
            <a:ext cx="1057541" cy="947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162237"/>
            <a:ext cx="101839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723476"/>
            <a:ext cx="760681" cy="52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827255"/>
            <a:ext cx="862991" cy="71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36" r="27955" b="-1818"/>
          <a:stretch/>
        </p:blipFill>
        <p:spPr bwMode="auto">
          <a:xfrm>
            <a:off x="3998883" y="5013176"/>
            <a:ext cx="758658" cy="1000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1392"/>
            <a:ext cx="718065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0111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Игра 4-й лишний. Почему</a:t>
            </a:r>
            <a:r>
              <a:rPr lang="ru-RU" sz="2400" smtClean="0"/>
              <a:t>, объясни!</a:t>
            </a:r>
            <a:endParaRPr lang="ru-RU" sz="24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392234" cy="1966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85680"/>
            <a:ext cx="2664296" cy="188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509120"/>
            <a:ext cx="2354662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3933056"/>
            <a:ext cx="201622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04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Игра  «Кто пройдет в ворота?»</a:t>
            </a:r>
            <a:br>
              <a:rPr lang="ru-RU" sz="2400" dirty="0" smtClean="0"/>
            </a:br>
            <a:r>
              <a:rPr lang="ru-RU" sz="2400" dirty="0" smtClean="0"/>
              <a:t>Кто пройдет в калитку?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720080" cy="86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72816"/>
            <a:ext cx="2502024" cy="1621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34" t="34345" r="11362" b="37046"/>
          <a:stretch/>
        </p:blipFill>
        <p:spPr bwMode="auto">
          <a:xfrm>
            <a:off x="971600" y="1671603"/>
            <a:ext cx="3888432" cy="218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127" y="5354758"/>
            <a:ext cx="902218" cy="1201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49" y="4831019"/>
            <a:ext cx="1363301" cy="1726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492" y="4491332"/>
            <a:ext cx="971352" cy="863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0037"/>
            <a:ext cx="194421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94" t="16562" r="22120" b="21693"/>
          <a:stretch/>
        </p:blipFill>
        <p:spPr bwMode="auto">
          <a:xfrm>
            <a:off x="5369745" y="4491331"/>
            <a:ext cx="1040476" cy="86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92642" y="1342759"/>
            <a:ext cx="446348" cy="4572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95119" y="1342759"/>
            <a:ext cx="648073" cy="457200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699793" y="1403484"/>
            <a:ext cx="439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903391" y="1386693"/>
            <a:ext cx="5116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СЬ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5337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059 -0.17847 C -0.02448 -0.20578 0.03038 -0.18888 0.06059 -0.18912 C 0.06563 -0.19467 0.06962 -0.20463 0.07326 -0.2125 C 0.0809 -0.25138 0.06771 -0.27106 0.04809 -0.28402 C 0.03333 -0.29351 0.04444 -0.28958 0.03316 -0.29282 C 0.02951 -0.29884 0.02448 -0.29768 0.01944 -0.3 C 0.00833 -0.30486 -0.00226 -0.31064 -0.01372 -0.3125 C -0.01979 -0.31898 -0.03542 -0.31967 -0.03542 -0.31944 C -0.0434 -0.32384 -0.05139 -0.32847 -0.05955 -0.33194 C -0.0724 -0.3456 -0.07517 -0.35763 -0.07882 -0.38032 C -0.07587 -0.40717 -0.04792 -0.39421 -0.03437 -0.39467 C 0.00382 -0.3956 0.04184 -0.39583 0.08003 -0.39652 C 0.08576 -0.3993 0.09149 -0.40254 0.09722 -0.40532 C 0.09809 -0.40648 0.09861 -0.40787 0.09948 -0.40902 C 0.10052 -0.41041 0.10191 -0.41111 0.10295 -0.4125 C 0.10469 -0.41504 0.1059 -0.41875 0.10764 -0.42152 C 0.11024 -0.43009 0.1125 -0.43935 0.11441 -0.44838 C 0.11406 -0.45671 0.11406 -0.46504 0.11319 -0.47314 C 0.11198 -0.48426 0.10556 -0.49375 0.10295 -0.50347 C 0.09965 -0.51666 0.09688 -0.52939 0.09375 -0.54282 C 0.09427 -0.55648 0.09115 -0.57176 0.09497 -0.58402 C 0.09688 -0.58981 0.1033 -0.58634 0.10764 -0.5875 C 0.12587 -0.59166 0.14358 -0.59282 0.16233 -0.59282 L 0.16597 -0.55902 L 0.16354 -0.58055 L 0.15556 -0.58935 " pathEditMode="relative" rAng="0" ptsTypes="ffffffffffffffffffffffAAAA">
                                      <p:cBhvr>
                                        <p:cTn id="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17" y="-2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48148E-6 C -0.00885 0.00393 -0.00659 0.01041 -0.01215 0.01828 C -0.0184 0.04236 -0.01614 0.05833 -0.00469 0.07685 C 0.00052 0.08518 -0.00434 0.08171 0.00295 0.08495 C 0.0092 0.09282 0.01597 0.09629 0.02413 0.09907 C 0.03038 0.10694 0.02344 0.09953 0.03334 0.10509 C 0.03507 0.10602 0.03629 0.10787 0.03785 0.10902 C 0.04445 0.11342 0.06163 0.11713 0.06962 0.11921 C 0.07969 0.11852 0.08993 0.11828 0.1 0.11713 C 0.1099 0.11597 0.11667 0.10509 0.1257 0.10092 C 0.12969 0.09282 0.13577 0.08796 0.1408 0.08078 C 0.14254 0.07407 0.14462 0.06967 0.14844 0.06458 C 0.14757 0.04606 0.14913 0.0243 0.1408 0.0081 C 0.13889 0.00023 0.13768 -0.00672 0.13472 -0.01412 C 0.13056 -0.03843 0.13733 -0.00417 0.12865 -0.03033 C 0.12014 -0.05602 0.13351 -0.02824 0.12413 -0.04653 C 0.11771 -0.0838 0.11007 -0.12061 0.10295 -0.15764 C 0.10347 -0.19514 0.08976 -0.26019 0.12275 -0.28287 C 0.12483 -0.29213 0.12674 -0.29028 0.13334 -0.29283 C 0.14584 -0.29098 0.15781 -0.28889 0.16962 -0.28287 C 0.17726 -0.27894 0.18299 -0.27199 0.1908 -0.26875 C 0.19479 -0.26343 0.19566 -0.25857 0.19844 -0.25255 C 0.20347 -0.24098 0.21615 -0.22824 0.2257 -0.22431 C 0.23212 -0.21528 0.23959 -0.20811 0.24844 -0.20394 C 0.26406 -0.18843 0.24445 -0.20602 0.26198 -0.19607 C 0.26337 -0.19537 0.26372 -0.1926 0.26511 -0.1919 C 0.26893 -0.18959 0.27327 -0.18959 0.27726 -0.18797 C 0.28611 -0.17894 0.29653 -0.17547 0.30747 -0.17385 C 0.32118 -0.1676 0.33195 -0.17037 0.34688 -0.17176 C 0.35226 -0.17431 0.35677 -0.17824 0.36198 -0.18172 C 0.36406 -0.19005 0.36719 -0.19329 0.37275 -0.19792 C 0.37431 -0.20463 0.37709 -0.20949 0.37865 -0.21621 C 0.38021 -0.22986 0.38299 -0.2544 0.38334 -0.26459 C 0.38351 -0.26783 0.38091 -0.27523 0.38021 -0.27871 C 0.37639 -0.29861 0.3724 -0.32014 0.36354 -0.33727 C 0.36129 -0.34676 0.35972 -0.35625 0.35452 -0.36366 C 0.35139 -0.37547 0.34896 -0.38912 0.34236 -0.39792 C 0.34184 -0.40139 0.34219 -0.40533 0.3408 -0.40811 C 0.33993 -0.40996 0.33716 -0.40834 0.33629 -0.41019 C 0.3349 -0.41297 0.33559 -0.4169 0.33472 -0.42014 C 0.33316 -0.4257 0.33073 -0.43102 0.32865 -0.43635 C 0.32709 -0.44074 0.32726 -0.44607 0.3257 -0.45047 C 0.32413 -0.45486 0.31962 -0.46273 0.31962 -0.46273 C 0.31806 -0.47061 0.31702 -0.47616 0.31354 -0.48287 C 0.31406 -0.4875 0.31198 -0.49468 0.31511 -0.49699 C 0.32084 -0.50139 0.33472 -0.49908 0.33472 -0.49908 " pathEditMode="relative" ptsTypes="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7 C -0.00746 0.01065 -0.0066 0.02755 -0.01059 0.04051 C -0.0151 0.0551 -0.01875 0.06852 -0.02569 0.08079 C -0.0342 0.09584 -0.02743 0.09167 -0.03785 0.09491 C -0.04288 0.10186 -0.05503 0.11459 -0.06198 0.11713 C -0.07205 0.12084 -0.08368 0.12107 -0.09392 0.12338 C -0.11059 0.12269 -0.12726 0.1213 -0.14392 0.1213 C -0.15798 0.1213 -0.17222 0.12385 -0.18628 0.12338 C -0.19844 0.12315 -0.22257 0.11922 -0.22257 0.11922 C -0.23107 0.11621 -0.24844 0.1132 -0.24844 0.1132 C -0.25434 0.10811 -0.26562 0.10348 -0.27257 0.10116 C -0.2783 0.09607 -0.28576 0.09399 -0.2908 0.08704 C -0.29653 0.07917 -0.29323 0.08172 -0.3 0.07894 C -0.31076 0.06436 -0.30555 0.06991 -0.3151 0.06065 C -0.31944 0.04584 -0.32569 0.04468 -0.33177 0.03241 C -0.33559 0.025 -0.34601 0.00487 -0.35 -0.00393 C -0.3559 -0.01689 -0.35 -0.00787 -0.3559 -0.0162 C -0.35903 -0.028 -0.36302 -0.03912 -0.36667 -0.05046 C -0.37014 -0.06134 -0.36927 -0.0743 -0.37569 -0.08287 C -0.3776 -0.0949 -0.37899 -0.10694 -0.38021 -0.11921 C -0.37882 -0.15763 -0.38437 -0.16134 -0.36805 -0.17963 C -0.36024 -0.18842 -0.36736 -0.18472 -0.35746 -0.18773 C -0.34687 -0.19745 -0.33385 -0.20463 -0.32118 -0.2081 C -0.31632 -0.21435 -0.30139 -0.21759 -0.29392 -0.22013 C -0.27222 -0.21921 -0.24965 -0.22384 -0.22864 -0.2162 C -0.22691 -0.2155 -0.22587 -0.21296 -0.22413 -0.21203 C -0.2158 -0.20763 -0.20538 -0.2074 -0.19687 -0.20393 C -0.17187 -0.19375 -0.14844 -0.18148 -0.12257 -0.17569 C -0.1158 -0.17245 -0.11042 -0.17106 -0.10295 -0.16967 C -0.09427 -0.16504 -0.0875 -0.15763 -0.07864 -0.15555 C -0.07066 -0.14814 -0.0566 -0.14537 -0.04687 -0.14143 C -0.0408 -0.13588 -0.03576 -0.13564 -0.02864 -0.13333 C -0.01701 -0.12963 -0.00555 -0.1243 0.00608 -0.12106 C 0.01545 -0.11828 0.03021 -0.11782 0.03802 -0.11713 C 0.06771 -0.10347 0.09636 -0.11365 0.12431 -0.12314 C 0.13038 -0.1287 0.1349 -0.13588 0.14097 -0.14143 C 0.14531 -0.14976 0.14583 -0.15902 0.15 -0.16759 C 0.15573 -0.19699 0.15295 -0.21458 0.15156 -0.25046 C 0.15087 -0.27106 0.15243 -0.26574 0.14705 -0.27662 C 0.14583 -0.28634 0.14445 -0.2956 0.14254 -0.30509 C 0.13872 -0.34838 0.13247 -0.3956 0.14549 -0.43634 C 0.14792 -0.44398 0.15 -0.45439 0.15608 -0.45856 C 0.15938 -0.46088 0.1632 -0.46111 0.16667 -0.4625 C 0.18368 -0.46111 0.20052 -0.45763 0.21667 -0.46666 C 0.22257 -0.47407 0.2316 -0.4787 0.23941 -0.48078 C 0.25174 -0.49652 0.23507 -0.47662 0.25156 -0.49074 C 0.25347 -0.49236 0.25434 -0.49537 0.25608 -0.49699 C 0.25643 -0.49722 0.26493 -0.50023 0.26528 -0.50092 C 0.26632 -0.50324 0.26528 -0.50625 0.26528 -0.50902 L 0.25469 -0.51921 " pathEditMode="relative" ptsTypes="ffffffffffffffffffffffffffffffffffffffffffffffffAA">
                                      <p:cBhvr>
                                        <p:cTn id="14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22 0.0287 C -0.02761 0.01412 -0.02657 0.00902 -0.03681 0.0044 C -0.04115 -0.00116 -0.05348 -0.00556 -0.05348 -0.00533 C -0.07171 -0.00486 -0.08993 -0.00556 -0.10799 -0.00371 C -0.11007 -0.00348 -0.11094 -0.0007 -0.11268 0.00046 C -0.12309 0.0074 -0.13195 0.01967 -0.14306 0.02477 C -0.15209 0.03379 -0.15973 0.04421 -0.17014 0.05092 C -0.18264 0.06759 -0.20938 0.07083 -0.22622 0.07315 C -0.27535 0.1 -0.3323 0.07801 -0.38525 0.07731 C -0.40087 0.0743 -0.41476 0.06898 -0.43073 0.06713 C -0.43698 0.06134 -0.44341 0.06227 -0.45052 0.05902 C -0.45608 0.05648 -0.46164 0.05347 -0.46719 0.05092 C -0.4698 0.04977 -0.47223 0.04815 -0.47466 0.04699 C -0.47778 0.0456 -0.48386 0.04282 -0.48386 0.04305 C -0.49132 0.03287 -0.49966 0.02361 -0.50799 0.01458 C -0.50973 0.01273 -0.51129 0.01065 -0.51268 0.00856 C -0.51441 0.00602 -0.51528 0.00277 -0.51719 0.00046 C -0.52813 -0.0125 -0.52431 -0.00278 -0.53386 -0.02176 C -0.53855 -0.03102 -0.54705 -0.03635 -0.55191 -0.04607 C -0.56164 -0.06574 -0.5698 -0.0875 -0.57778 -0.10857 C -0.58125 -0.13565 -0.57622 -0.1081 -0.58386 -0.12894 C -0.58664 -0.13635 -0.58629 -0.1419 -0.58993 -0.14908 C -0.59219 -0.15903 -0.59341 -0.16945 -0.59601 -0.1794 C -0.59549 -0.19422 -0.59636 -0.20926 -0.59445 -0.22385 C -0.59375 -0.22871 -0.59046 -0.23195 -0.58837 -0.23588 C -0.58004 -0.25232 -0.56511 -0.25047 -0.55191 -0.25209 C -0.53195 -0.25139 -0.47049 -0.24352 -0.4474 -0.25417 C -0.44584 -0.25625 -0.44445 -0.25834 -0.44289 -0.26019 C -0.4415 -0.26181 -0.43855 -0.26181 -0.43837 -0.26412 C -0.43559 -0.29584 -0.44636 -0.30926 -0.46111 -0.32894 C -0.46841 -0.33866 -0.47344 -0.35139 -0.48073 -0.36111 C -0.48125 -0.3632 -0.48143 -0.36528 -0.4823 -0.36713 C -0.48299 -0.36875 -0.48455 -0.36968 -0.48525 -0.3713 C -0.4882 -0.37917 -0.48993 -0.38889 -0.49132 -0.39746 C -0.4908 -0.41227 -0.49115 -0.42709 -0.48993 -0.4419 C -0.48924 -0.45139 -0.48473 -0.46297 -0.48073 -0.47037 C -0.479 -0.47361 -0.47761 -0.47685 -0.47622 -0.48033 C -0.47552 -0.48218 -0.47552 -0.48449 -0.47466 -0.48635 C -0.47101 -0.49375 -0.47032 -0.49144 -0.46563 -0.49653 C -0.45209 -0.51135 -0.43768 -0.51482 -0.42014 -0.51667 C -0.41007 -0.52014 -0.39983 -0.52014 -0.38993 -0.52477 C -0.3816 -0.53588 -0.39271 -0.52246 -0.3823 -0.53079 C -0.37726 -0.53496 -0.37587 -0.5426 -0.37014 -0.54699 C -0.3625 -0.55278 -0.35243 -0.55139 -0.34445 -0.55718 C -0.35157 -0.55648 -0.35868 -0.55672 -0.36563 -0.5551 C -0.36789 -0.55463 -0.36962 -0.55232 -0.37171 -0.55116 C -0.3783 -0.54792 -0.38473 -0.54398 -0.39132 -0.54098 C -0.39514 -0.53611 -0.39688 -0.5331 -0.40191 -0.53079 C -0.4073 -0.52408 -0.41129 -0.52477 -0.41858 -0.52269 C -0.43403 -0.51829 -0.4507 -0.51273 -0.46563 -0.50672 C -0.47066 -0.49954 -0.47709 -0.49537 -0.4823 -0.48843 C -0.48438 -0.48056 -0.48698 -0.47199 -0.48837 -0.46412 C -0.48941 -0.4588 -0.49132 -0.44815 -0.49132 -0.44792 C -0.48907 -0.40348 -0.48993 -0.39375 -0.4823 -0.35926 C -0.47882 -0.34329 -0.47778 -0.33056 -0.46858 -0.31875 C -0.46615 -0.30834 -0.46216 -0.30787 -0.45504 -0.30463 C -0.44167 -0.30602 -0.43681 -0.30579 -0.42622 -0.31065 C -0.43125 -0.31135 -0.43629 -0.31135 -0.44132 -0.31273 C -0.44757 -0.31459 -0.45157 -0.32084 -0.45799 -0.32269 C -0.47396 -0.34398 -0.48039 -0.37477 -0.48525 -0.40371 C -0.48386 -0.45348 -0.48629 -0.44352 -0.48681 -0.45417 " pathEditMode="relative" rAng="0" ptsTypes="ffffffffffffffffff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07" y="-2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74 -0.03472 C -0.06459 -0.05949 -0.0849 -0.05625 -0.10643 -0.05694 C -0.14028 -0.0581 -0.17396 -0.05833 -0.20781 -0.05902 C -0.21181 -0.06064 -0.21615 -0.06088 -0.21997 -0.06296 C -0.2217 -0.06388 -0.22292 -0.06597 -0.22448 -0.06713 C -0.22761 -0.06921 -0.23611 -0.0706 -0.2382 -0.07106 C -0.28247 -0.06805 -0.32743 -0.06458 -0.37153 -0.07314 C -0.40209 -0.08634 -0.45452 -0.08055 -0.479 -0.08125 C -0.48976 -0.08333 -0.50018 -0.08703 -0.51094 -0.08935 C -0.51893 -0.09444 -0.52292 -0.0956 -0.53212 -0.09722 C -0.53872 -0.10324 -0.54636 -0.10625 -0.5533 -0.11157 C -0.55972 -0.1162 -0.56441 -0.12245 -0.57153 -0.12569 C -0.5882 -0.14791 -0.56823 -0.12407 -0.58368 -0.13564 C -0.59271 -0.14236 -0.58438 -0.14027 -0.59115 -0.14791 C -0.59288 -0.14976 -0.59514 -0.15046 -0.59722 -0.15185 C -0.60365 -0.16041 -0.60955 -0.16736 -0.61389 -0.17824 C -0.61771 -0.18773 -0.61545 -0.18402 -0.61997 -0.19027 C -0.61858 -0.20069 -0.61823 -0.20601 -0.61389 -0.21458 C -0.61337 -0.21736 -0.61268 -0.2199 -0.61233 -0.22268 C -0.61163 -0.2287 -0.61181 -0.23472 -0.61094 -0.24074 C -0.60903 -0.2537 -0.60504 -0.26597 -0.6033 -0.27916 C -0.60278 -0.28726 -0.60295 -0.2956 -0.60174 -0.30347 C -0.60139 -0.30578 -0.59931 -0.30717 -0.59879 -0.30949 C -0.59688 -0.31805 -0.59584 -0.32685 -0.59427 -0.33564 C -0.59375 -0.33865 -0.59271 -0.34838 -0.59115 -0.35185 C -0.59011 -0.35439 -0.58646 -0.35763 -0.58507 -0.35995 C -0.58073 -0.36713 -0.5783 -0.37523 -0.57153 -0.37824 C -0.5684 -0.38426 -0.56476 -0.38703 -0.56094 -0.39236 C -0.5592 -0.39884 -0.55747 -0.40578 -0.55643 -0.4125 C -0.55643 -0.41296 -0.55486 -0.42777 -0.5533 -0.43055 C -0.55052 -0.43518 -0.5467 -0.43541 -0.54271 -0.4368 C -0.53403 -0.44004 -0.51875 -0.44328 -0.51094 -0.44884 " pathEditMode="relative" rAng="0" ptsTypes="fffffffffffffffffffffffffffffffA">
                                      <p:cBhvr>
                                        <p:cTn id="2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420" y="-2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Отгадай, что у </a:t>
            </a:r>
            <a:r>
              <a:rPr lang="ru-RU" sz="2400" dirty="0" err="1"/>
              <a:t>С</a:t>
            </a:r>
            <a:r>
              <a:rPr lang="ru-RU" sz="2400" dirty="0" err="1" smtClean="0"/>
              <a:t>овуньи</a:t>
            </a:r>
            <a:r>
              <a:rPr lang="ru-RU" sz="2400" dirty="0" smtClean="0"/>
              <a:t>  в сумке?</a:t>
            </a:r>
            <a:endParaRPr lang="ru-RU" sz="2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12776"/>
            <a:ext cx="3616370" cy="2973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105" y="4864344"/>
            <a:ext cx="1482106" cy="101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725144"/>
            <a:ext cx="1239096" cy="1453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267697"/>
            <a:ext cx="1085106" cy="108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448" y="5088396"/>
            <a:ext cx="1433736" cy="143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3762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8.88889E-6 C -0.01025 -0.00462 -0.01598 -0.01782 -0.0257 -0.02222 C -0.03646 -0.03587 -0.01806 -0.01319 -0.0349 -0.03032 C -0.03855 -0.03402 -0.04185 -0.03842 -0.04549 -0.04236 C -0.05053 -0.04791 -0.05261 -0.05393 -0.05903 -0.05648 C -0.06528 -0.06481 -0.07483 -0.07245 -0.07883 -0.08286 C -0.08091 -0.08819 -0.08178 -0.09513 -0.08334 -0.10092 C -0.08282 -0.12175 -0.08646 -0.14444 -0.08039 -0.16365 C -0.07605 -0.17731 -0.06824 -0.18749 -0.0606 -0.19791 C -0.05782 -0.20161 -0.05591 -0.20671 -0.05296 -0.21018 C -0.04775 -0.2162 -0.04271 -0.21736 -0.03629 -0.22013 C -0.02778 -0.22384 -0.02032 -0.23194 -0.01216 -0.23634 C -0.00973 -0.23773 -0.00695 -0.23726 -0.00452 -0.23842 C 0.01232 -0.24583 0.02812 -0.25624 0.04097 -0.27268 C 0.04531 -0.28472 0.04913 -0.28819 0.05902 -0.29097 C 0.06597 -0.29652 0.07274 -0.30161 0.08038 -0.30509 C 0.08697 -0.31388 0.08784 -0.31643 0.0894 -0.32916 C 0.11527 -0.32708 0.14131 -0.32731 0.16666 -0.32129 C 0.17881 -0.31851 0.19114 -0.31759 0.20294 -0.31319 C 0.21267 -0.30972 0.21215 -0.31319 0.21215 -0.30694 " pathEditMode="relative" ptsTypes="fffffffffffffffffffA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07 0.07199 C 0.04636 0.06667 0.05851 0.07084 0.06997 0.07408 C 0.07882 0.08588 0.09427 0.08658 0.10625 0.09005 C 0.1283 0.0963 0.14861 0.10718 0.17136 0.11042 C 0.18559 0.10972 0.19983 0.10996 0.21389 0.10834 C 0.21702 0.10787 0.22292 0.10417 0.22292 0.1044 C 0.23247 0.09213 0.24583 0.08565 0.25469 0.07199 C 0.25955 0.06459 0.2632 0.05718 0.26528 0.04769 C 0.26823 0.03426 0.26424 0.04074 0.26997 0.03357 C 0.27205 0.02153 0.27257 0.00926 0.27448 -0.00278 C 0.27396 -0.03657 0.28073 -0.1044 0.26233 -0.14213 C 0.26181 -0.14629 0.26198 -0.15069 0.26077 -0.1544 C 0.2599 -0.15694 0.25747 -0.1581 0.25625 -0.16041 C 0.25365 -0.16551 0.25226 -0.17129 0.25017 -0.17662 C 0.24774 -0.1831 0.24722 -0.18842 0.2441 -0.19467 C 0.24219 -0.20625 0.23733 -0.2118 0.23195 -0.22106 C 0.23004 -0.22963 0.22795 -0.23518 0.22448 -0.24328 C 0.22083 -0.25972 0.21649 -0.27546 0.21233 -0.29166 C 0.21285 -0.3037 0.21302 -0.31597 0.21389 -0.32801 C 0.21441 -0.3368 0.21337 -0.33611 0.21684 -0.33611 " pathEditMode="relative" rAng="0" ptsTypes="fffffffffffffffffffA">
                                      <p:cBhvr>
                                        <p:cTn id="18" dur="2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74" y="-18519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Схема какого слова    -   Сом или гусь ?</a:t>
            </a:r>
            <a:endParaRPr lang="ru-RU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77072"/>
            <a:ext cx="2166405" cy="219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27307"/>
            <a:ext cx="2664296" cy="2782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1700808"/>
            <a:ext cx="4248472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204864"/>
            <a:ext cx="2520280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19872" y="2780928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860032" y="2774572"/>
            <a:ext cx="432048" cy="453897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149552" y="2774572"/>
            <a:ext cx="484856" cy="46991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756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124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Загадки Совуньи.                      Игры на дифференциацию звуков «с» – «сь»</vt:lpstr>
      <vt:lpstr>«Придумай рифму».  Какой первый звук в словах- отгадках?</vt:lpstr>
      <vt:lpstr>Игра 4-й лишний. Почему, объясни!</vt:lpstr>
      <vt:lpstr>Игра  «Кто пройдет в ворота?» Кто пройдет в калитку?</vt:lpstr>
      <vt:lpstr>Отгадай, что у Совуньи  в сумке?</vt:lpstr>
      <vt:lpstr>Схема какого слова    -   Сом или гусь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Совуньи.</dc:title>
  <dc:creator>user</dc:creator>
  <cp:lastModifiedBy>user</cp:lastModifiedBy>
  <cp:revision>18</cp:revision>
  <dcterms:created xsi:type="dcterms:W3CDTF">2021-04-17T12:12:11Z</dcterms:created>
  <dcterms:modified xsi:type="dcterms:W3CDTF">2021-04-17T15:55:58Z</dcterms:modified>
</cp:coreProperties>
</file>