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66" r:id="rId3"/>
    <p:sldId id="267" r:id="rId4"/>
    <p:sldId id="302" r:id="rId5"/>
    <p:sldId id="257" r:id="rId6"/>
    <p:sldId id="270" r:id="rId7"/>
    <p:sldId id="268" r:id="rId8"/>
    <p:sldId id="259" r:id="rId9"/>
    <p:sldId id="263" r:id="rId10"/>
    <p:sldId id="260" r:id="rId11"/>
    <p:sldId id="261" r:id="rId12"/>
    <p:sldId id="262" r:id="rId13"/>
    <p:sldId id="290" r:id="rId14"/>
    <p:sldId id="300" r:id="rId15"/>
    <p:sldId id="297" r:id="rId16"/>
    <p:sldId id="272" r:id="rId17"/>
    <p:sldId id="273" r:id="rId18"/>
    <p:sldId id="274" r:id="rId19"/>
    <p:sldId id="278" r:id="rId20"/>
    <p:sldId id="286" r:id="rId21"/>
    <p:sldId id="284" r:id="rId22"/>
    <p:sldId id="285" r:id="rId23"/>
    <p:sldId id="276" r:id="rId24"/>
    <p:sldId id="277" r:id="rId25"/>
    <p:sldId id="280" r:id="rId26"/>
    <p:sldId id="293" r:id="rId27"/>
    <p:sldId id="294" r:id="rId28"/>
    <p:sldId id="29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2166" autoAdjust="0"/>
  </p:normalViewPr>
  <p:slideViewPr>
    <p:cSldViewPr>
      <p:cViewPr varScale="1">
        <p:scale>
          <a:sx n="77" d="100"/>
          <a:sy n="77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CF751-E378-4690-8102-7C700DED39C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A0956-2E2E-4298-AAAD-C92750A12C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80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A0956-2E2E-4298-AAAD-C92750A12C4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050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AA0956-2E2E-4298-AAAD-C92750A12C4D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406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32D66A-CE4F-411C-A73E-665B7571487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FEDC4E-98C0-45EB-8220-6F7520D3A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82;&#1086;&#1089;&#1084;&#1086;&#1089;\BDH_-_Pesnya_yunyh_kosmonavtov_muzofon.com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82;&#1086;&#1089;&#1084;&#1086;&#1089;\04-&#1055;&#1086;&#1079;&#1099;&#1074;&#1085;&#1099;&#1077;%20&#1055;&#1077;&#1088;&#1074;&#1086;&#1075;&#1086;%20&#1057;&#1087;&#1091;&#1090;&#1085;&#1080;&#1082;&#1072;%20&#1047;&#1077;&#1084;&#1083;&#1080;.mp3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82;&#1086;&#1089;&#1084;&#1086;&#1089;\Yuriy-Alekseevich-Gagarin-Vystuplenie-pered-startom(muzofon.com).mp3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-Mlechnyy-put_-h092f-Bol_shoe-Kosmicheskoe-puteshestvie(muzofon.com)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титульникjpg.jpg"/>
          <p:cNvPicPr>
            <a:picLocks noChangeAspect="1"/>
          </p:cNvPicPr>
          <p:nvPr/>
        </p:nvPicPr>
        <p:blipFill>
          <a:blip r:embed="rId4" cstate="print"/>
          <a:srcRect r="229" b="8333"/>
          <a:stretch>
            <a:fillRect/>
          </a:stretch>
        </p:blipFill>
        <p:spPr>
          <a:xfrm>
            <a:off x="0" y="0"/>
            <a:ext cx="9144000" cy="6913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12 </a:t>
            </a:r>
            <a:r>
              <a:rPr lang="ru-RU" dirty="0" err="1" smtClean="0"/>
              <a:t>апреля-День</a:t>
            </a:r>
            <a:r>
              <a:rPr lang="ru-RU" dirty="0" smtClean="0"/>
              <a:t> Космонавтики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3331698"/>
            <a:ext cx="6000792" cy="1752600"/>
          </a:xfrm>
        </p:spPr>
        <p:txBody>
          <a:bodyPr/>
          <a:lstStyle/>
          <a:p>
            <a:pPr algn="r"/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5" name="BDH_-_Pesnya_yunyh_kosmonavtov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484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1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Luda\Рабочий стол\космос\Вклад королё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-3892" y="0"/>
            <a:ext cx="914789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28926" y="274638"/>
            <a:ext cx="607223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Сергей Павлович Королёв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Первый космический спутник</a:t>
            </a:r>
            <a:endParaRPr lang="ru-RU" dirty="0"/>
          </a:p>
        </p:txBody>
      </p:sp>
      <p:pic>
        <p:nvPicPr>
          <p:cNvPr id="5122" name="Picture 2" descr="C:\Documents and Settings\Luda\Рабочий стол\космос\3-sputnik-1-satellite-detlev-van-ravenswaa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357298"/>
            <a:ext cx="7929618" cy="5000660"/>
          </a:xfrm>
          <a:prstGeom prst="rect">
            <a:avLst/>
          </a:prstGeom>
          <a:noFill/>
        </p:spPr>
      </p:pic>
      <p:pic>
        <p:nvPicPr>
          <p:cNvPr id="4" name="04-Позывные Первого Спутника Зем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Белка и Стрелка</a:t>
            </a:r>
            <a:endParaRPr lang="ru-RU" dirty="0"/>
          </a:p>
        </p:txBody>
      </p:sp>
      <p:pic>
        <p:nvPicPr>
          <p:cNvPr id="6146" name="Picture 2" descr="C:\Documents and Settings\Luda\Рабочий стол\космос\собач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07123" y="1643050"/>
            <a:ext cx="5536877" cy="4708525"/>
          </a:xfrm>
          <a:prstGeom prst="rect">
            <a:avLst/>
          </a:prstGeom>
          <a:noFill/>
        </p:spPr>
      </p:pic>
      <p:pic>
        <p:nvPicPr>
          <p:cNvPr id="6147" name="Picture 3" descr="C:\Documents and Settings\Luda\Рабочий стол\космос\белка и стрел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4071966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Выступление перед стартом</a:t>
            </a:r>
            <a:endParaRPr lang="ru-RU" dirty="0"/>
          </a:p>
        </p:txBody>
      </p:sp>
      <p:pic>
        <p:nvPicPr>
          <p:cNvPr id="8194" name="Picture 2" descr="H:\космос\перед стартом выступление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3500" y="1571611"/>
            <a:ext cx="6477000" cy="4572033"/>
          </a:xfrm>
          <a:prstGeom prst="rect">
            <a:avLst/>
          </a:prstGeom>
          <a:noFill/>
        </p:spPr>
      </p:pic>
      <p:pic>
        <p:nvPicPr>
          <p:cNvPr id="9" name="Yuriy-Alekseevich-Gagarin-Vystuplenie-pered-startom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97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Космодром «Байконур»</a:t>
            </a:r>
            <a:endParaRPr lang="ru-RU" dirty="0"/>
          </a:p>
        </p:txBody>
      </p:sp>
      <p:pic>
        <p:nvPicPr>
          <p:cNvPr id="19458" name="Picture 2" descr="H:\космос\Байкону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428735"/>
            <a:ext cx="8501123" cy="500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Пуск космического корабля «Восток»</a:t>
            </a:r>
            <a:endParaRPr lang="ru-RU" dirty="0"/>
          </a:p>
        </p:txBody>
      </p:sp>
      <p:pic>
        <p:nvPicPr>
          <p:cNvPr id="16386" name="Picture 2" descr="H:\космос\пуск ракет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814393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Documents and Settings\Luda\Рабочий стол\космос\детство Гагар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Мама и папа Ю. А. Гагарина</a:t>
            </a:r>
            <a:endParaRPr lang="ru-RU" dirty="0"/>
          </a:p>
        </p:txBody>
      </p:sp>
      <p:pic>
        <p:nvPicPr>
          <p:cNvPr id="22530" name="Picture 2" descr="C:\Documents and Settings\Luda\Рабочий стол\космос\Мама  Гагарина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285860"/>
            <a:ext cx="828680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Luda\Рабочий стол\космос\Гагарин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0"/>
            <a:ext cx="7429552" cy="675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dirty="0" smtClean="0"/>
              <a:t>Герман Степанович Титов </a:t>
            </a:r>
            <a:endParaRPr lang="ru-RU" dirty="0"/>
          </a:p>
        </p:txBody>
      </p:sp>
      <p:pic>
        <p:nvPicPr>
          <p:cNvPr id="27650" name="Picture 2" descr="C:\Documents and Settings\Luda\Рабочий стол\космос\0003-004-German-Tit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14422"/>
            <a:ext cx="5072098" cy="5429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Luda\Рабочий стол\космос\0b1da473638dd551e8fda0da33a8d79eЗвёздное неб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</p:spPr>
      </p:pic>
      <p:pic>
        <p:nvPicPr>
          <p:cNvPr id="5" name="-Mlechnyy-put_-h092f-Bol_shoe-Kosmicheskoe-puteshestvie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1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 марта 1965 года А. Леонов вышел в открытый космос</a:t>
            </a:r>
            <a:endParaRPr lang="ru-RU" dirty="0"/>
          </a:p>
        </p:txBody>
      </p:sp>
      <p:pic>
        <p:nvPicPr>
          <p:cNvPr id="6146" name="Picture 2" descr="H:\космос\фото леон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1636858"/>
            <a:ext cx="6643734" cy="444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космос\карт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29682" cy="655508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Космос и Человек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Картина А. Леонова</a:t>
            </a:r>
            <a:endParaRPr lang="ru-RU" dirty="0"/>
          </a:p>
        </p:txBody>
      </p:sp>
      <p:pic>
        <p:nvPicPr>
          <p:cNvPr id="5122" name="Picture 2" descr="H:\космос\фото карт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814393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Luda\Рабочий стол\космос\терешкова с наград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075" y="1428736"/>
            <a:ext cx="5657850" cy="52864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Валентина Владимировна Терешкова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Luda\Рабочий стол\космос\савицкая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071546"/>
            <a:ext cx="4898332" cy="557212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Светлана Евгеньевна Савицкая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космонавтов</a:t>
            </a:r>
            <a:endParaRPr lang="ru-RU" dirty="0"/>
          </a:p>
        </p:txBody>
      </p:sp>
      <p:pic>
        <p:nvPicPr>
          <p:cNvPr id="29698" name="Picture 2" descr="C:\Documents and Settings\Luda\Рабочий стол\космос\во время полёт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1280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космос\пита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космос\космонавты на зем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8286808" cy="535785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Космонавты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 Ю. А. Гагарину</a:t>
            </a:r>
            <a:endParaRPr lang="ru-RU" dirty="0"/>
          </a:p>
        </p:txBody>
      </p:sp>
      <p:pic>
        <p:nvPicPr>
          <p:cNvPr id="17410" name="Picture 2" descr="H:\космос\памятник Гагарин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14421"/>
            <a:ext cx="6000792" cy="5429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Luda\Рабочий стол\космос\Солнечная систе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617" y="24280"/>
            <a:ext cx="7336815" cy="68337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100" y="0"/>
            <a:ext cx="7336815" cy="683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766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Константин Эдуардович </a:t>
            </a:r>
            <a:r>
              <a:rPr lang="ru-RU" dirty="0" err="1" smtClean="0"/>
              <a:t>Циалковский</a:t>
            </a:r>
            <a:endParaRPr lang="ru-RU" dirty="0"/>
          </a:p>
        </p:txBody>
      </p:sp>
      <p:pic>
        <p:nvPicPr>
          <p:cNvPr id="1026" name="Picture 2" descr="C:\Documents and Settings\Luda\Рабочий стол\космос\Циалко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8662" y="1404623"/>
            <a:ext cx="7215238" cy="5453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Luda\Рабочий стол\космос\фото земл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Телескоп</a:t>
            </a:r>
            <a:endParaRPr lang="ru-RU" dirty="0"/>
          </a:p>
        </p:txBody>
      </p:sp>
      <p:pic>
        <p:nvPicPr>
          <p:cNvPr id="17410" name="Picture 2" descr="C:\Documents and Settings\Luda\Рабочий стол\космос\телескоп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85918" y="1214422"/>
            <a:ext cx="550072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Luda\Рабочий стол\космос\музей космонавтики в Калуг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033"/>
            <a:ext cx="9144000" cy="685096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Музей космонавтики в Калуге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Luda\Рабочий стол\космос\В музе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Музее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393</TotalTime>
  <Words>82</Words>
  <Application>Microsoft Office PowerPoint</Application>
  <PresentationFormat>Экран (4:3)</PresentationFormat>
  <Paragraphs>24</Paragraphs>
  <Slides>28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12 апреля-День Космонавтики</vt:lpstr>
      <vt:lpstr>Слайд 2</vt:lpstr>
      <vt:lpstr>Слайд 3</vt:lpstr>
      <vt:lpstr>Слайд 4</vt:lpstr>
      <vt:lpstr>Константин Эдуардович Циалковский</vt:lpstr>
      <vt:lpstr>Слайд 6</vt:lpstr>
      <vt:lpstr>Телескоп</vt:lpstr>
      <vt:lpstr>Музей космонавтики в Калуге</vt:lpstr>
      <vt:lpstr>В Музее</vt:lpstr>
      <vt:lpstr>Сергей Павлович Королёв</vt:lpstr>
      <vt:lpstr>Первый космический спутник</vt:lpstr>
      <vt:lpstr>Белка и Стрелка</vt:lpstr>
      <vt:lpstr>Выступление перед стартом</vt:lpstr>
      <vt:lpstr>Космодром «Байконур»</vt:lpstr>
      <vt:lpstr>Пуск космического корабля «Восток»</vt:lpstr>
      <vt:lpstr>Слайд 16</vt:lpstr>
      <vt:lpstr>Мама и папа Ю. А. Гагарина</vt:lpstr>
      <vt:lpstr>Слайд 18</vt:lpstr>
      <vt:lpstr>Герман Степанович Титов </vt:lpstr>
      <vt:lpstr>10 марта 1965 года А. Леонов вышел в открытый космос</vt:lpstr>
      <vt:lpstr>Космос и Человек</vt:lpstr>
      <vt:lpstr>Картина А. Леонова</vt:lpstr>
      <vt:lpstr>Валентина Владимировна Терешкова</vt:lpstr>
      <vt:lpstr>Светлана Евгеньевна Савицкая</vt:lpstr>
      <vt:lpstr>Работа космонавтов</vt:lpstr>
      <vt:lpstr>Слайд 26</vt:lpstr>
      <vt:lpstr>Космонавты </vt:lpstr>
      <vt:lpstr>Памятник Ю. А. Гагарину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User</dc:creator>
  <cp:lastModifiedBy>Анастасия</cp:lastModifiedBy>
  <cp:revision>49</cp:revision>
  <dcterms:created xsi:type="dcterms:W3CDTF">2015-03-24T15:56:33Z</dcterms:created>
  <dcterms:modified xsi:type="dcterms:W3CDTF">2021-04-11T13:31:40Z</dcterms:modified>
</cp:coreProperties>
</file>