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9" r:id="rId4"/>
    <p:sldId id="261" r:id="rId5"/>
    <p:sldId id="262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6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8D230F3-CF80-4859-8CE7-A43EE81993B5}" styleName="Светлый стиль 1 -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360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Picture 2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439258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Picture 2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439258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953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Picture 2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439258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2509" y="2799912"/>
            <a:ext cx="5034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Устройства ввода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2858838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Picture 2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439258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132509" y="2799912"/>
            <a:ext cx="50340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/>
              <a:t>Устройства ввода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0411399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26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49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5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8" descr="http://cdn.allshops.ro/files/clients/75/479/p/89/genius---boxe-sp-e350-29076.jpe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55776" y="4149080"/>
            <a:ext cx="1309162" cy="120224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" name="Picture 4" descr="http://img2.board.com.ua/a/2000415126/wm/3-scanner-mustek-scanexpress-1248ub-hp-scanjet-4370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1560" y="4149080"/>
            <a:ext cx="1152128" cy="10778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4" name="Picture 12" descr="http://c1.towaromer.ru/images/product/original/0/4/4/044fa6d7eebc78e9a293d948cd36a661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018" t="6841" r="16858" b="13341"/>
          <a:stretch>
            <a:fillRect/>
          </a:stretch>
        </p:blipFill>
        <p:spPr bwMode="auto">
          <a:xfrm>
            <a:off x="7164288" y="4725144"/>
            <a:ext cx="966965" cy="82545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5" name="Picture 2" descr="http://www.enjaztech.com/vb/uploadcenter/uploads/06-2013/PIC-753-1371939878.jpg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32240" y="620688"/>
            <a:ext cx="1593220" cy="1361727"/>
          </a:xfrm>
          <a:prstGeom prst="rect">
            <a:avLst/>
          </a:prstGeom>
          <a:noFill/>
        </p:spPr>
      </p:pic>
      <p:pic>
        <p:nvPicPr>
          <p:cNvPr id="11" name="Рисунок 10" descr="images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15616" y="548680"/>
            <a:ext cx="1215579" cy="1215579"/>
          </a:xfrm>
          <a:prstGeom prst="rect">
            <a:avLst/>
          </a:prstGeom>
        </p:spPr>
      </p:pic>
      <p:pic>
        <p:nvPicPr>
          <p:cNvPr id="12" name="Рисунок 11" descr="1_5254fe78604925254fe78604d1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1560" y="2276872"/>
            <a:ext cx="1697230" cy="1278689"/>
          </a:xfrm>
          <a:prstGeom prst="rect">
            <a:avLst/>
          </a:prstGeom>
        </p:spPr>
      </p:pic>
      <p:pic>
        <p:nvPicPr>
          <p:cNvPr id="15" name="Рисунок 14" descr="скачанные файлы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07904" y="404664"/>
            <a:ext cx="1575619" cy="1575619"/>
          </a:xfrm>
          <a:prstGeom prst="rect">
            <a:avLst/>
          </a:prstGeom>
        </p:spPr>
      </p:pic>
      <p:pic>
        <p:nvPicPr>
          <p:cNvPr id="1026" name="Picture 2" descr="https://mport.ua/i/75/73/82/757382/b470dc3cb34e521886b074b087e96992-quality_70Xresize_1Xallow_enlarge_0Xw_800Xh_600.jpg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1609" y="2486595"/>
            <a:ext cx="1974482" cy="14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4frags.s3-eu-west-1.amazonaws.com/catalog/product/cache/2/image/364x/040ec09b1e35df139433887a97daa66f/g/e/genius_mic-01a.jpg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713" y="4314891"/>
            <a:ext cx="1824137" cy="182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31195" y="2737970"/>
            <a:ext cx="4905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/>
              <a:t>Устройства ввода-вывода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054412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5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75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75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1.48148E-6 L 0.65816 -0.07801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99" y="-3912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2.59259E-6 L 0.55938 -0.4340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969" y="-21713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72222E-6 -4.07407E-6 L 0.09497 -0.3331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40" y="-16667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-4.81481E-6 L -0.03142 0.22963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80" y="11481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296E-6 L -0.31962 0.10555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990" y="5278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59259E-6 L -0.21216 0.49422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608" y="24699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3.7037E-7 L 0.12657 -0.358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319" y="-1794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48148E-6 L 0.33212 -0.05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597" y="-250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4.81481E-6 L -0.22083 0.17269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042" y="863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436</TotalTime>
  <Words>6</Words>
  <Application>Microsoft Office PowerPoint</Application>
  <PresentationFormat>Экран (4:3)</PresentationFormat>
  <Paragraphs>3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8" baseType="lpstr">
      <vt:lpstr>Arial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info</cp:lastModifiedBy>
  <cp:revision>62</cp:revision>
  <dcterms:modified xsi:type="dcterms:W3CDTF">2020-12-14T12:34:35Z</dcterms:modified>
</cp:coreProperties>
</file>