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ираВи" initials="К" lastIdx="1" clrIdx="0">
    <p:extLst>
      <p:ext uri="{19B8F6BF-5375-455C-9EA6-DF929625EA0E}">
        <p15:presenceInfo xmlns:p15="http://schemas.microsoft.com/office/powerpoint/2012/main" userId="291082fa5286a0e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04T12:29:19.422" idx="1">
    <p:pos x="7456" y="192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32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164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498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64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45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772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833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950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447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687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81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633F1-AD26-42A0-B8DA-44D6735C8A73}" type="datetimeFigureOut">
              <a:rPr lang="ru-RU" smtClean="0"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67875-89CE-4B23-B51D-2219D5DE858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8779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28" y="414477"/>
            <a:ext cx="11144454" cy="61270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91345" y="414477"/>
            <a:ext cx="9975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=90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5927" y="768479"/>
            <a:ext cx="1316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/>
          </a:p>
          <a:p>
            <a:r>
              <a:rPr lang="ru-RU" sz="4400" b="1" dirty="0" smtClean="0">
                <a:solidFill>
                  <a:schemeClr val="bg1"/>
                </a:solidFill>
              </a:rPr>
              <a:t>=80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1345" y="2141745"/>
            <a:ext cx="1205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=400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32562" y="2983583"/>
            <a:ext cx="886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=1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65945" y="3991278"/>
            <a:ext cx="1510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=0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88327" y="4841848"/>
            <a:ext cx="1108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=200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47801" y="5762079"/>
            <a:ext cx="1565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=60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39055" y="414477"/>
            <a:ext cx="698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=6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67681" y="1430199"/>
            <a:ext cx="12026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=143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17381" y="2264856"/>
            <a:ext cx="1052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=</a:t>
            </a:r>
            <a:r>
              <a:rPr lang="ru-RU" sz="3200" b="1" dirty="0" smtClean="0">
                <a:solidFill>
                  <a:schemeClr val="bg1"/>
                </a:solidFill>
              </a:rPr>
              <a:t>402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961914" y="3183326"/>
            <a:ext cx="10529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=517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39973" y="3974486"/>
            <a:ext cx="1097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=210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70380" y="4872625"/>
            <a:ext cx="1066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=808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564090" y="5709209"/>
            <a:ext cx="1149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=1505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32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29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6258" y="1494973"/>
            <a:ext cx="10726057" cy="4034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8330029">
            <a:off x="2886651" y="2374944"/>
            <a:ext cx="85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345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993282">
            <a:off x="5210872" y="2519653"/>
            <a:ext cx="1045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r>
              <a:rPr lang="ru-RU" sz="2400" b="1" dirty="0" smtClean="0">
                <a:solidFill>
                  <a:schemeClr val="bg1"/>
                </a:solidFill>
              </a:rPr>
              <a:t>400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 rot="18917778">
            <a:off x="6995886" y="2488874"/>
            <a:ext cx="856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50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3284191">
            <a:off x="8969830" y="2519652"/>
            <a:ext cx="1277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45</a:t>
            </a:r>
            <a:r>
              <a:rPr lang="ru-RU" sz="2400" b="1" dirty="0" smtClean="0">
                <a:solidFill>
                  <a:schemeClr val="bg1"/>
                </a:solidFill>
              </a:rPr>
              <a:t>4500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15970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3848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Установите </a:t>
            </a:r>
            <a:r>
              <a:rPr lang="ru-RU" dirty="0" smtClean="0"/>
              <a:t> </a:t>
            </a:r>
            <a:r>
              <a:rPr lang="ru-RU" dirty="0" smtClean="0"/>
              <a:t>закономерность: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9495971" cy="4351338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4212 : 2 , 23328 : 4, 4212 : 23 , 23328 :43, </a:t>
            </a:r>
          </a:p>
          <a:p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4000" dirty="0">
                <a:solidFill>
                  <a:schemeClr val="bg1"/>
                </a:solidFill>
              </a:rPr>
              <a:t>4212 : </a:t>
            </a:r>
            <a:r>
              <a:rPr lang="ru-RU" sz="4000" dirty="0" smtClean="0">
                <a:solidFill>
                  <a:schemeClr val="bg1"/>
                </a:solidFill>
              </a:rPr>
              <a:t>…           , </a:t>
            </a:r>
            <a:r>
              <a:rPr lang="ru-RU" sz="4000" dirty="0">
                <a:solidFill>
                  <a:schemeClr val="bg1"/>
                </a:solidFill>
              </a:rPr>
              <a:t>23328 : </a:t>
            </a:r>
            <a:r>
              <a:rPr lang="ru-RU" sz="4000" dirty="0" smtClean="0">
                <a:solidFill>
                  <a:schemeClr val="bg1"/>
                </a:solidFill>
              </a:rPr>
              <a:t>…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66357" y="2496457"/>
            <a:ext cx="1335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243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60457" y="2481943"/>
            <a:ext cx="1030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432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53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82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2114" y="365125"/>
            <a:ext cx="10450286" cy="629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7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338" y="0"/>
            <a:ext cx="10305143" cy="67418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70072" y="1454727"/>
            <a:ext cx="942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2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19455" y="2318579"/>
            <a:ext cx="6927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3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9455" y="3256503"/>
            <a:ext cx="845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3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0910" y="4098306"/>
            <a:ext cx="9836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1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27271" y="4962158"/>
            <a:ext cx="845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2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0398" y="5826010"/>
            <a:ext cx="8728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2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83235" y="4962158"/>
            <a:ext cx="15378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=23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654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94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</TotalTime>
  <Words>69</Words>
  <Application>Microsoft Office PowerPoint</Application>
  <PresentationFormat>Широкоэкранный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Установите  закономерность: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КираВи</dc:creator>
  <cp:lastModifiedBy>КираВи</cp:lastModifiedBy>
  <cp:revision>8</cp:revision>
  <dcterms:created xsi:type="dcterms:W3CDTF">2021-04-04T09:18:23Z</dcterms:created>
  <dcterms:modified xsi:type="dcterms:W3CDTF">2021-04-06T20:49:37Z</dcterms:modified>
</cp:coreProperties>
</file>