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316E-A156-456E-A180-E739B8CAE27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158B0-E90B-420E-952C-316EF411D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316E-A156-456E-A180-E739B8CAE27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158B0-E90B-420E-952C-316EF411D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316E-A156-456E-A180-E739B8CAE27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158B0-E90B-420E-952C-316EF411D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316E-A156-456E-A180-E739B8CAE27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158B0-E90B-420E-952C-316EF411D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316E-A156-456E-A180-E739B8CAE27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158B0-E90B-420E-952C-316EF411D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316E-A156-456E-A180-E739B8CAE27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158B0-E90B-420E-952C-316EF411D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316E-A156-456E-A180-E739B8CAE27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158B0-E90B-420E-952C-316EF411D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316E-A156-456E-A180-E739B8CAE27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158B0-E90B-420E-952C-316EF411D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316E-A156-456E-A180-E739B8CAE27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158B0-E90B-420E-952C-316EF411D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316E-A156-456E-A180-E739B8CAE27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158B0-E90B-420E-952C-316EF411D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7316E-A156-456E-A180-E739B8CAE27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158B0-E90B-420E-952C-316EF411D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g.crazys.info/files/i/2011.12.3/1322857214_080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7316E-A156-456E-A180-E739B8CAE272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158B0-E90B-420E-952C-316EF411D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0"/>
            <a:ext cx="7772400" cy="2286015"/>
          </a:xfrm>
        </p:spPr>
        <p:txBody>
          <a:bodyPr>
            <a:normAutofit/>
          </a:bodyPr>
          <a:lstStyle/>
          <a:p>
            <a:r>
              <a:rPr lang="ru-RU" sz="4500" dirty="0" smtClean="0">
                <a:solidFill>
                  <a:schemeClr val="bg1"/>
                </a:solidFill>
              </a:rPr>
              <a:t>Презентация на тему : «</a:t>
            </a:r>
            <a:r>
              <a:rPr lang="ru-RU" sz="4500" dirty="0">
                <a:solidFill>
                  <a:schemeClr val="bg1"/>
                </a:solidFill>
              </a:rPr>
              <a:t>Иван Константинович </a:t>
            </a:r>
            <a:r>
              <a:rPr lang="ru-RU" sz="4500" dirty="0" smtClean="0">
                <a:solidFill>
                  <a:schemeClr val="bg1"/>
                </a:solidFill>
              </a:rPr>
              <a:t>Айвазовский»</a:t>
            </a:r>
            <a:endParaRPr lang="ru-RU" sz="45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4000504"/>
            <a:ext cx="5286412" cy="142876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Подготовил ученица 9 а класса: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Горденкова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Татьяна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Закат на море айвазов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4643438" cy="3486151"/>
          </a:xfrm>
          <a:prstGeom prst="rect">
            <a:avLst/>
          </a:prstGeom>
          <a:noFill/>
        </p:spPr>
      </p:pic>
      <p:pic>
        <p:nvPicPr>
          <p:cNvPr id="24580" name="Picture 4" descr="Морское сражение при Наварине айвазовск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514943"/>
            <a:ext cx="4786314" cy="334305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Тонущий корабль айвазов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-1"/>
            <a:ext cx="5214974" cy="3203459"/>
          </a:xfrm>
          <a:prstGeom prst="rect">
            <a:avLst/>
          </a:prstGeom>
          <a:noFill/>
        </p:spPr>
      </p:pic>
      <p:pic>
        <p:nvPicPr>
          <p:cNvPr id="25604" name="Picture 4" descr="Неаполитанский залив айвазовск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2644" y="3191362"/>
            <a:ext cx="5441356" cy="366663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Бриг «Меркурий айвазов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7927874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 numCol="1"/>
          <a:lstStyle/>
          <a:p>
            <a:r>
              <a:rPr lang="ru-RU" b="1" i="1" u="sng" dirty="0" smtClean="0"/>
              <a:t>«Смерть»</a:t>
            </a:r>
            <a:endParaRPr lang="ru-RU" b="1" i="1" u="sng" dirty="0"/>
          </a:p>
        </p:txBody>
      </p:sp>
      <p:pic>
        <p:nvPicPr>
          <p:cNvPr id="17412" name="Picture 4" descr="https://i.arts.in.ua/i/13549/f_portret-ivana-konstantinovicha_halturin_andrey_14338695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4214842" cy="5622796"/>
          </a:xfrm>
          <a:prstGeom prst="rect">
            <a:avLst/>
          </a:prstGeom>
          <a:noFill/>
        </p:spPr>
      </p:pic>
      <p:pic>
        <p:nvPicPr>
          <p:cNvPr id="17414" name="Picture 6" descr="http://irsepi.ru/wp-content/uploads/2019/09/%D0%90%D0%B9%D0%B2%D0%B0%D0%B7%D0%BE%D0%B2%D1%81%D0%BA%D0%B8%D0%B9-%D0%98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928670"/>
            <a:ext cx="4357718" cy="564975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xn--80alndgcuev0g.xn--p1ai/uploads/posts/2019-01/1548843968_ivan-ayvazovskiy-18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Спасибо за внимание !!!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ru-RU" dirty="0" smtClean="0"/>
              <a:t>«Биография»</a:t>
            </a:r>
            <a:endParaRPr lang="ru-RU" dirty="0"/>
          </a:p>
        </p:txBody>
      </p:sp>
      <p:pic>
        <p:nvPicPr>
          <p:cNvPr id="14338" name="Picture 2" descr="https://starsity.ru/wp-content/uploads/2020/04/300412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4286280" cy="5497620"/>
          </a:xfrm>
          <a:prstGeom prst="rect">
            <a:avLst/>
          </a:prstGeom>
          <a:noFill/>
        </p:spPr>
      </p:pic>
      <p:pic>
        <p:nvPicPr>
          <p:cNvPr id="14340" name="Picture 4" descr="https://i.mycdn.me/i?r=AzEPZsRbOZEKgBhR0XGMT1RkYrFfAblrquf5Mt8Pt_9nd6aKTM5SRkZCeTgDn6uOy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071546"/>
            <a:ext cx="4071966" cy="542928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/>
          <a:lstStyle/>
          <a:p>
            <a:r>
              <a:rPr lang="ru-RU" dirty="0" smtClean="0"/>
              <a:t>«Детство </a:t>
            </a:r>
            <a:r>
              <a:rPr lang="ru-RU" dirty="0"/>
              <a:t>и </a:t>
            </a:r>
            <a:r>
              <a:rPr lang="ru-RU" dirty="0" smtClean="0"/>
              <a:t>юность»</a:t>
            </a:r>
            <a:endParaRPr lang="ru-RU" dirty="0"/>
          </a:p>
        </p:txBody>
      </p:sp>
      <p:pic>
        <p:nvPicPr>
          <p:cNvPr id="15362" name="Picture 2" descr="https://vverh-dm.ru/image/catalog/2018/novosti/7_ijul/16.07.2018_ajvazovskij/3480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4057678" cy="5143536"/>
          </a:xfrm>
          <a:prstGeom prst="rect">
            <a:avLst/>
          </a:prstGeom>
          <a:noFill/>
        </p:spPr>
      </p:pic>
      <p:pic>
        <p:nvPicPr>
          <p:cNvPr id="15366" name="Picture 6" descr="http://gallery.crimea.ua/ru/images/big/000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357298"/>
            <a:ext cx="4171979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«Дальнейшее обучение и личная жизнь »</a:t>
            </a:r>
            <a:endParaRPr lang="ru-RU" dirty="0"/>
          </a:p>
        </p:txBody>
      </p:sp>
      <p:pic>
        <p:nvPicPr>
          <p:cNvPr id="16386" name="Picture 2" descr="https://static1-repo.aif.ru/1/b5/1504466/086d611d7ec7226db8948147053281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85860"/>
            <a:ext cx="4857784" cy="5429264"/>
          </a:xfrm>
          <a:prstGeom prst="rect">
            <a:avLst/>
          </a:prstGeom>
          <a:noFill/>
        </p:spPr>
      </p:pic>
      <p:pic>
        <p:nvPicPr>
          <p:cNvPr id="16390" name="Picture 6" descr="https://img-fotki.yandex.ru/get/47741/96386024.4ab/0_134b85_657b1d07_or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285860"/>
            <a:ext cx="3793311" cy="54292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«Работы»</a:t>
            </a:r>
            <a:endParaRPr lang="ru-RU" dirty="0"/>
          </a:p>
        </p:txBody>
      </p:sp>
      <p:pic>
        <p:nvPicPr>
          <p:cNvPr id="18434" name="Picture 2" descr="Девятый ва айвазов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1142984"/>
            <a:ext cx="8577839" cy="53578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Вид Константинополя и Босфорского залива айвазов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620301" cy="607223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Радуга айвазов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52"/>
            <a:ext cx="8286808" cy="646371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Буря на море ночью айвазов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715436" cy="61436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Коктебельская бухта айвазов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675696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38</Words>
  <Application>Microsoft Office PowerPoint</Application>
  <PresentationFormat>Экран (4:3)</PresentationFormat>
  <Paragraphs>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на тему : «Иван Константинович Айвазовский»</vt:lpstr>
      <vt:lpstr>«Биография»</vt:lpstr>
      <vt:lpstr>«Детство и юность»</vt:lpstr>
      <vt:lpstr>«Дальнейшее обучение и личная жизнь »</vt:lpstr>
      <vt:lpstr>«Работы»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«Смерть»</vt:lpstr>
      <vt:lpstr>     Спасибо за внимание !!!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: «Иван Константинович Айвазовский»</dc:title>
  <dc:creator>user</dc:creator>
  <cp:lastModifiedBy>user</cp:lastModifiedBy>
  <cp:revision>5</cp:revision>
  <dcterms:created xsi:type="dcterms:W3CDTF">2021-04-11T09:18:28Z</dcterms:created>
  <dcterms:modified xsi:type="dcterms:W3CDTF">2021-04-11T18:06:06Z</dcterms:modified>
</cp:coreProperties>
</file>