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image/jpeg" Extension="jpeg"/>
  <Default ContentType="application/vnd.openxmlformats-package.relationships+xml" Extension="rels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626A-1389-42A4-8519-0F48B30254E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C900B-5F82-4C4A-8E70-6307FDFBB1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артинки по запросу фон башкирский орнамент"/>
          <p:cNvPicPr>
            <a:picLocks noChangeAspect="1" noChangeArrowheads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188640"/>
            <a:ext cx="8784976" cy="6453336"/>
          </a:xfrm>
          <a:prstGeom prst="rect">
            <a:avLst/>
          </a:prstGeom>
          <a:solidFill>
            <a:schemeClr val="accent3">
              <a:lumMod val="60000"/>
              <a:lumOff val="40000"/>
              <a:alpha val="87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08"/>
          <a:stretch>
            <a:fillRect/>
          </a:stretch>
        </p:blipFill>
        <p:spPr bwMode="auto">
          <a:xfrm>
            <a:off x="4427984" y="1124744"/>
            <a:ext cx="4336922" cy="5472608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7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7241" b="15761"/>
          <a:stretch>
            <a:fillRect/>
          </a:stretch>
        </p:blipFill>
        <p:spPr bwMode="auto">
          <a:xfrm>
            <a:off x="1547664" y="1988840"/>
            <a:ext cx="3528392" cy="458691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67544" y="404664"/>
            <a:ext cx="7804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Богатство Башкортостана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596336" y="6309320"/>
            <a:ext cx="1224136" cy="360040"/>
          </a:xfrm>
          <a:prstGeom prst="actionButtonForwardNext">
            <a:avLst/>
          </a:prstGeom>
          <a:solidFill>
            <a:schemeClr val="accent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08"/>
          <a:stretch>
            <a:fillRect/>
          </a:stretch>
        </p:blipFill>
        <p:spPr bwMode="auto">
          <a:xfrm>
            <a:off x="2555776" y="188640"/>
            <a:ext cx="3972832" cy="5013176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266" name="Picture 2" descr="Картинки по запросу достопримечательности башкортостана"/>
          <p:cNvPicPr>
            <a:picLocks noChangeAspect="1" noChangeArrowheads="1"/>
          </p:cNvPicPr>
          <p:nvPr/>
        </p:nvPicPr>
        <p:blipFill>
          <a:blip r:embed="rId4" cstate="print"/>
          <a:srcRect l="9740" r="9091" b="17538"/>
          <a:stretch>
            <a:fillRect/>
          </a:stretch>
        </p:blipFill>
        <p:spPr bwMode="auto">
          <a:xfrm>
            <a:off x="323528" y="188640"/>
            <a:ext cx="1380154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68" name="Picture 4" descr="Картинки по запросу достопримечательности башкортостана шихан"/>
          <p:cNvPicPr>
            <a:picLocks noChangeAspect="1" noChangeArrowheads="1"/>
          </p:cNvPicPr>
          <p:nvPr/>
        </p:nvPicPr>
        <p:blipFill>
          <a:blip r:embed="rId5" cstate="print"/>
          <a:srcRect l="6903" r="1217" b="10042"/>
          <a:stretch>
            <a:fillRect/>
          </a:stretch>
        </p:blipFill>
        <p:spPr bwMode="auto">
          <a:xfrm>
            <a:off x="6948264" y="1772816"/>
            <a:ext cx="1800200" cy="10269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70" name="Picture 6" descr="Картинки по запросу достопримечательности башкортостана"/>
          <p:cNvPicPr>
            <a:picLocks noChangeAspect="1" noChangeArrowheads="1"/>
          </p:cNvPicPr>
          <p:nvPr/>
        </p:nvPicPr>
        <p:blipFill>
          <a:blip r:embed="rId6" cstate="print"/>
          <a:srcRect t="7226" r="5581" b="4256"/>
          <a:stretch>
            <a:fillRect/>
          </a:stretch>
        </p:blipFill>
        <p:spPr bwMode="auto">
          <a:xfrm>
            <a:off x="6228184" y="4653136"/>
            <a:ext cx="1337292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72" name="Picture 8" descr="Картинки по запросу достопримечательности башкортостана шихан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645025"/>
            <a:ext cx="1998459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74" name="Picture 10" descr="Картинки по запросу красота башкортостан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5301208"/>
            <a:ext cx="2101378" cy="1224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76" name="Picture 12" descr="Похожее изображение"/>
          <p:cNvPicPr>
            <a:picLocks noChangeAspect="1" noChangeArrowheads="1"/>
          </p:cNvPicPr>
          <p:nvPr/>
        </p:nvPicPr>
        <p:blipFill>
          <a:blip r:embed="rId9" cstate="print"/>
          <a:srcRect l="10467" r="3819"/>
          <a:stretch>
            <a:fillRect/>
          </a:stretch>
        </p:blipFill>
        <p:spPr bwMode="auto">
          <a:xfrm>
            <a:off x="251520" y="2060848"/>
            <a:ext cx="2088232" cy="12005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78" name="Picture 14" descr="Картинки по запросу природа мира пальмы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3568" y="5229200"/>
            <a:ext cx="1944216" cy="11964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80" name="Picture 16" descr="Похожее изображение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04248" y="188640"/>
            <a:ext cx="2016224" cy="12307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82" name="Picture 18" descr="Картинки по запросу природа мира китайская стена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48264" y="3212976"/>
            <a:ext cx="1735329" cy="1152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740352" y="6309320"/>
            <a:ext cx="1224136" cy="360040"/>
          </a:xfrm>
          <a:prstGeom prst="actionButtonForwardNext">
            <a:avLst/>
          </a:prstGeom>
          <a:solidFill>
            <a:schemeClr val="accent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11841E-6 L 0.36233 0.19936 " pathEditMode="relative" ptsTypes="AA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2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5.3284E-6 L 0.36233 -0.19936 " pathEditMode="relative" ptsTypes="AA">
                                      <p:cBhvr>
                                        <p:cTn id="17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2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2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7734E-6 L -0.00799 -0.51387 " pathEditMode="relative" ptsTypes="AA">
                                      <p:cBhvr>
                                        <p:cTn id="28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70213E-6 L -0.29931 -0.50347 " pathEditMode="relative" ptsTypes="AA">
                                      <p:cBhvr>
                                        <p:cTn id="33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1.66512E-6 L -0.33072 0.19912 " pathEditMode="relative" ptsTypes="AA">
                                      <p:cBhvr>
                                        <p:cTn id="44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3"/>
                                            </p:cond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8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12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9" dur="2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40" name="Picture 4" descr="Картинки по запросу достопримечательности башкортостана шихан"/>
          <p:cNvPicPr>
            <a:picLocks noChangeAspect="1" noChangeArrowheads="1"/>
          </p:cNvPicPr>
          <p:nvPr/>
        </p:nvPicPr>
        <p:blipFill>
          <a:blip r:embed="rId2" cstate="print"/>
          <a:srcRect r="13524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6" name="Равнобедренный треугольник 15"/>
          <p:cNvSpPr/>
          <p:nvPr/>
        </p:nvSpPr>
        <p:spPr>
          <a:xfrm rot="21214023">
            <a:off x="607927" y="2433452"/>
            <a:ext cx="1728192" cy="38884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1556792"/>
            <a:ext cx="50405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21104782">
            <a:off x="845857" y="2479281"/>
            <a:ext cx="909032" cy="132337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2420888"/>
            <a:ext cx="432048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7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7241" b="15761"/>
          <a:stretch>
            <a:fillRect/>
          </a:stretch>
        </p:blipFill>
        <p:spPr bwMode="auto">
          <a:xfrm>
            <a:off x="467544" y="1052736"/>
            <a:ext cx="4320480" cy="5616624"/>
          </a:xfrm>
          <a:prstGeom prst="rect">
            <a:avLst/>
          </a:prstGeom>
          <a:noFill/>
        </p:spPr>
      </p:pic>
      <p:sp>
        <p:nvSpPr>
          <p:cNvPr id="22" name="Управляющая кнопка: далее 21">
            <a:hlinkClick r:id="" action="ppaction://hlinkshowjump?jump=endshow" highlightClick="1"/>
          </p:cNvPr>
          <p:cNvSpPr/>
          <p:nvPr/>
        </p:nvSpPr>
        <p:spPr>
          <a:xfrm>
            <a:off x="7452320" y="6237312"/>
            <a:ext cx="1440160" cy="432048"/>
          </a:xfrm>
          <a:prstGeom prst="actionButtonForwardNext">
            <a:avLst/>
          </a:prstGeom>
          <a:solidFill>
            <a:schemeClr val="accent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