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0" r:id="rId2"/>
    <p:sldId id="304" r:id="rId3"/>
    <p:sldId id="314" r:id="rId4"/>
    <p:sldId id="309" r:id="rId5"/>
    <p:sldId id="261" r:id="rId6"/>
    <p:sldId id="312" r:id="rId7"/>
    <p:sldId id="288" r:id="rId8"/>
    <p:sldId id="277" r:id="rId9"/>
    <p:sldId id="278" r:id="rId10"/>
    <p:sldId id="280" r:id="rId11"/>
    <p:sldId id="282" r:id="rId12"/>
    <p:sldId id="285" r:id="rId13"/>
    <p:sldId id="283" r:id="rId14"/>
    <p:sldId id="300" r:id="rId15"/>
    <p:sldId id="301" r:id="rId16"/>
    <p:sldId id="293" r:id="rId17"/>
    <p:sldId id="294" r:id="rId18"/>
    <p:sldId id="295" r:id="rId19"/>
    <p:sldId id="296" r:id="rId20"/>
    <p:sldId id="318" r:id="rId21"/>
    <p:sldId id="319" r:id="rId22"/>
    <p:sldId id="320" r:id="rId23"/>
    <p:sldId id="308" r:id="rId24"/>
    <p:sldId id="32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9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7BDA5-3B47-4C21-BE83-55C131C36CA7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152AC-7F60-4FD8-BF40-C655227AF4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152AC-7F60-4FD8-BF40-C655227AF40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9FC6E-6BE4-498E-B9C2-9C85BA70A7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BD1AD-B51E-4756-9054-A1EE7C75A5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C76037-D64E-46F9-A4DD-1430D21FAF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920F117-B85F-44B2-9BE8-7106D93F85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F1C5E2-54C9-4F1A-B88A-4F6FA0BA8A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A5CC3B-6B7B-4F6C-96B3-9B9304BC57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89E47-51AB-4153-AE10-CD00188BFE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7BDF9-A5E0-4C00-8A8F-4DC7E035DF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0EFAB-059E-4B70-9943-6F6801F8D8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ECAAB1D-5255-4F1C-97C0-6FFDFEFF54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B78FCC-CE87-4CD0-86D9-3EB5BCEA51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7917008-8153-4DEE-B45F-113C974F3D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58" y="1357298"/>
            <a:ext cx="7696192" cy="255454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</a:t>
            </a:r>
          </a:p>
          <a:p>
            <a:pPr>
              <a:defRPr/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ВОЙНЫ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№1\Desktop\Новая папка (2)\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214812" cy="645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20" y="5429264"/>
            <a:ext cx="46434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/>
              <a:t>Мирзанурова</a:t>
            </a:r>
            <a:r>
              <a:rPr lang="ru-RU" sz="1600" dirty="0" smtClean="0"/>
              <a:t> Розалия </a:t>
            </a:r>
            <a:r>
              <a:rPr lang="ru-RU" sz="1600" dirty="0" err="1" smtClean="0"/>
              <a:t>Мукатдисовна</a:t>
            </a:r>
            <a:endParaRPr lang="ru-RU" sz="1600" dirty="0" smtClean="0"/>
          </a:p>
          <a:p>
            <a:r>
              <a:rPr lang="ru-RU" sz="1600" dirty="0" smtClean="0"/>
              <a:t>учитель начальных классов </a:t>
            </a:r>
          </a:p>
          <a:p>
            <a:r>
              <a:rPr lang="ru-RU" sz="1600" dirty="0" smtClean="0"/>
              <a:t>МБОУ «Гимназия №1-Центр национального</a:t>
            </a:r>
          </a:p>
          <a:p>
            <a:r>
              <a:rPr lang="ru-RU" sz="1600" dirty="0" smtClean="0"/>
              <a:t> образования» г. Елабуга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№1\Desktop\дети войны\1245433877_leningrad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9"/>
            <a:ext cx="8432830" cy="4895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357158" y="5357826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В школьных пошивочных мастерских дети шили для армии белье, гимнастерки. Девочки вязали теплые вещи для фронта: варежки, носки, шарфы, шили кисеты для табака.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№1\Desktop\дети войны\0435169047792a6777fbfd73355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357188"/>
            <a:ext cx="8001056" cy="471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571472" y="5072063"/>
            <a:ext cx="80724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r>
              <a:rPr lang="ru-RU" sz="2800" dirty="0" smtClean="0"/>
              <a:t>Школьники </a:t>
            </a:r>
            <a:r>
              <a:rPr lang="ru-RU" sz="2800" dirty="0"/>
              <a:t> приходили в госпиталь к раненым.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№1\Desktop\дети войны\Учащиеся-школы-№-6-г_Калинина-пишут-письма-домой-под-диктовку-раненых-бойцов-находящихся-на-излечении-в-госпитал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500063"/>
            <a:ext cx="8143931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571472" y="5357813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Они убирали в палатах, кормили </a:t>
            </a:r>
            <a:r>
              <a:rPr lang="ru-RU" sz="2400" dirty="0" err="1"/>
              <a:t>тяжелораненных</a:t>
            </a:r>
            <a:r>
              <a:rPr lang="ru-RU" sz="2400" dirty="0"/>
              <a:t>.  Пели им  песни, читали стихи, писали письма под диктовку. Заготавливали для госпиталя дрова.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№1\Desktop\дети войны\SovietPictures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500042"/>
            <a:ext cx="8143932" cy="507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1785918" y="5786454"/>
            <a:ext cx="571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 Работали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№1\Desktop\дети войны\530_1707814703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928688"/>
            <a:ext cx="4143404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1000100" y="5000625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Сотни тысяч мальчишек и девчонок в годы Великой Отечественной шли в военкоматы, прибавляли себе год-два и уходили защищать Родину, многие погибали за нее.</a:t>
            </a:r>
          </a:p>
        </p:txBody>
      </p:sp>
      <p:pic>
        <p:nvPicPr>
          <p:cNvPr id="30724" name="Picture 3" descr="C:\Users\№1\Desktop\дети войны\maj2013_52.jpg"/>
          <p:cNvPicPr>
            <a:picLocks noChangeAspect="1" noChangeArrowheads="1"/>
          </p:cNvPicPr>
          <p:nvPr/>
        </p:nvPicPr>
        <p:blipFill>
          <a:blip r:embed="rId3"/>
          <a:srcRect l="25391" r="24219" b="4688"/>
          <a:stretch>
            <a:fillRect/>
          </a:stretch>
        </p:blipFill>
        <p:spPr bwMode="auto">
          <a:xfrm>
            <a:off x="1142976" y="357188"/>
            <a:ext cx="3286149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№1\Desktop\дети войны\1316665787_1316583672_children_soldiers_16.jpg"/>
          <p:cNvPicPr>
            <a:picLocks noChangeAspect="1" noChangeArrowheads="1"/>
          </p:cNvPicPr>
          <p:nvPr/>
        </p:nvPicPr>
        <p:blipFill>
          <a:blip r:embed="rId2"/>
          <a:srcRect r="697" b="5882"/>
          <a:stretch>
            <a:fillRect/>
          </a:stretch>
        </p:blipFill>
        <p:spPr bwMode="auto">
          <a:xfrm>
            <a:off x="1357313" y="357188"/>
            <a:ext cx="311626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C:\Users\№1\Desktop\дети войны\1329681618_detyiv-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143000"/>
            <a:ext cx="4214841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3"/>
          <p:cNvSpPr>
            <a:spLocks noChangeArrowheads="1"/>
          </p:cNvSpPr>
          <p:nvPr/>
        </p:nvSpPr>
        <p:spPr bwMode="auto">
          <a:xfrm>
            <a:off x="1071538" y="4857750"/>
            <a:ext cx="75724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Дети воевали наравне со взрослыми и в действующей армии, и в партизанских отрядах..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№1\Desktop\пионеры герои\1369405383_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50"/>
            <a:ext cx="2311431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2500313" y="642938"/>
            <a:ext cx="62865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...Война обрушилась на белорусскую землю. В деревню, где жил Марат с мамой, ворвались фашисты. Осенью Марату уже не пришлось идти в школу в пятый класс. Школьное здание фашисты превратили в свою казарму. </a:t>
            </a:r>
            <a:br>
              <a:rPr lang="ru-RU"/>
            </a:br>
            <a:r>
              <a:rPr lang="ru-RU"/>
              <a:t>   За связь с партизанами была схвачена мама Марата, и вскоре мальчик узнал, что маму повесили в Минске. Гневом и ненавистью к врагу наполнилось сердце мальчика. Вместе с сестрой он ушел к партизанам. Он стал разведчиком в штабе партизанской бригады. Проникал во вражеские гарнизоны и доставлял командованию ценные сведения. Используя эти данные, партизаны разработали  операцию и разгромили фашистов в городе Дзержинске...</a:t>
            </a:r>
            <a:br>
              <a:rPr lang="ru-RU"/>
            </a:br>
            <a:r>
              <a:rPr lang="ru-RU"/>
              <a:t>   Марат участвовал в боях и проявлял отвагу, бесстрашие, вместе с опытными подрывниками минировал железную дорогу.</a:t>
            </a:r>
            <a:br>
              <a:rPr lang="ru-RU"/>
            </a:br>
            <a:r>
              <a:rPr lang="ru-RU"/>
              <a:t>   Марат погиб в бою. Сражался до последнего патрона, а когда у него осталась лишь одна граната, подпустил врагов поближе и взорвал их... и себя.</a:t>
            </a:r>
            <a:br>
              <a:rPr lang="ru-RU"/>
            </a:br>
            <a:r>
              <a:rPr lang="ru-RU"/>
              <a:t>   За мужество и отвагу пионер Марат Казей был удостоен звания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/>
              <a:t>. В городе Минске поставлен памятник юному герою.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0"/>
            <a:ext cx="3714776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Марат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Козей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№1\Desktop\пионеры герои\0010-013-Zina-Port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063"/>
            <a:ext cx="2286000" cy="324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2357438" y="1225550"/>
            <a:ext cx="64293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 Война застала ленинградскую пионерку Зину Портнову в деревне, куда она приехала на каникулы, - это в Витебской области. Там была создана подпольная организация  и Зину избрали членом ее комитета. Она участвовала в дерзких операциях против врага, распространяла листовки, по заданию партизанского отряда вела разведку.</a:t>
            </a:r>
            <a:br>
              <a:rPr lang="ru-RU"/>
            </a:br>
            <a:r>
              <a:rPr lang="ru-RU"/>
              <a:t>   ...Стоял декабрь 1943 года. Зина возвращалась с задания. В деревне Мостище её  выдал предатель. Фашисты схватили юную партизанку, пытали. Ответом врагу было молчание Зины, ее презрение и ненависть, решимость бороться до конца. Во время одного из допросов, выбрав момент, Зина схватила со стола пистолет и в упор выстрела в гестаповца.  Вбежавший на выстрел офицер был также убит наповал. Зина пыталась бежать, но фашисты настигли ее...</a:t>
            </a:r>
            <a:br>
              <a:rPr lang="ru-RU"/>
            </a:br>
            <a:r>
              <a:rPr lang="ru-RU"/>
              <a:t>   Отважная юная пионерка была зверски замучена, но до последней минуты оставалась стойкой, мужественной, несгибаемой. И Родина посмертно отметила ее подвиг высшим своим званием - званием </a:t>
            </a:r>
            <a:r>
              <a:rPr lang="ru-RU" b="1">
                <a:solidFill>
                  <a:srgbClr val="FF0000"/>
                </a:solidFill>
              </a:rPr>
              <a:t>Героя Советского Союза</a:t>
            </a:r>
            <a:r>
              <a:rPr lang="ru-RU" b="1"/>
              <a:t>.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357166"/>
            <a:ext cx="49160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Зина Портнова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1"/>
          <p:cNvSpPr>
            <a:spLocks noChangeArrowheads="1"/>
          </p:cNvSpPr>
          <p:nvPr/>
        </p:nvSpPr>
        <p:spPr bwMode="auto">
          <a:xfrm>
            <a:off x="2571750" y="1503363"/>
            <a:ext cx="62865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Рос в деревне Лукино, у реки, которая впадает в легендарное Ильмень-озеро. Когда его родное село захватил враг, мальчик ушел к партизанам.</a:t>
            </a:r>
            <a:br>
              <a:rPr lang="ru-RU"/>
            </a:br>
            <a:r>
              <a:rPr lang="ru-RU"/>
              <a:t>   Не раз он ходил в разведку, приносил важные сведения в партизанский отряд. И летели под откос вражеские поезда, машины, рушились мосты, горели вражеские склады...</a:t>
            </a:r>
            <a:br>
              <a:rPr lang="ru-RU"/>
            </a:br>
            <a:r>
              <a:rPr lang="ru-RU"/>
              <a:t>   Был в его жизни бой, который Леня вел один на один с фашистским генералом. Граната, брошенная мальчиком, подбила машину. Из нее выбрался гитлеровец с портфелем в руках и, отстреливаясь, бросился бежать. Леня - за ним. Почти километр преследовал он врага и, наконец, убил его. В портфеле оказались очень важные документы. Штаб партизан немедленно переправил их самолетом в Москву.   Немало было еще боев в его недолгой жизни! И ни разу не дрогнул юный герой, сражавшийся плечом к плечу со взрослыми. Он погиб  зимой 1943 года, когда особенно лютовал враг.</a:t>
            </a:r>
            <a:br>
              <a:rPr lang="ru-RU"/>
            </a:br>
            <a:r>
              <a:rPr lang="ru-RU"/>
              <a:t>Пионеру-партизану Лене Голикову посмертно присвоено  звание </a:t>
            </a:r>
            <a:r>
              <a:rPr lang="ru-RU" b="1">
                <a:solidFill>
                  <a:srgbClr val="FF0000"/>
                </a:solidFill>
              </a:rPr>
              <a:t>Героя Советского Союза.</a:t>
            </a:r>
            <a:br>
              <a:rPr lang="ru-RU" b="1">
                <a:solidFill>
                  <a:srgbClr val="FF0000"/>
                </a:solidFill>
              </a:rPr>
            </a:br>
            <a:r>
              <a:rPr lang="ru-RU" b="1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34819" name="Picture 2" descr="C:\Users\№1\Desktop\пионеры герои\Goli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"/>
            <a:ext cx="25908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143240" y="285728"/>
            <a:ext cx="45527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Лёня Голиков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1"/>
          <p:cNvSpPr>
            <a:spLocks noChangeArrowheads="1"/>
          </p:cNvSpPr>
          <p:nvPr/>
        </p:nvSpPr>
        <p:spPr bwMode="auto">
          <a:xfrm>
            <a:off x="2928938" y="1214438"/>
            <a:ext cx="5857875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Он  учился в школе, был  вожаком пионеров, своих ровесников.</a:t>
            </a:r>
            <a:br>
              <a:rPr lang="ru-RU"/>
            </a:br>
            <a:r>
              <a:rPr lang="ru-RU"/>
              <a:t>   Когда в родной город ворвались фашисты, Валя Котик вместе с друзьями решил бороться с врагом. Ребята собрали на месте боев оружие, которое потом партизаны на возу с сеном переправили в отряд.</a:t>
            </a:r>
            <a:br>
              <a:rPr lang="ru-RU"/>
            </a:br>
            <a:r>
              <a:rPr lang="ru-RU"/>
              <a:t>   Присмотревшись к мальчику, взрослые доверили Вале быть связным и разведчиком. Он узнавал расположение вражеских постов, порядок смены караула.</a:t>
            </a:r>
            <a:br>
              <a:rPr lang="ru-RU"/>
            </a:br>
            <a:r>
              <a:rPr lang="ru-RU"/>
              <a:t>   Фашисты наметили карательную операцию против партизан, а Валя, выследив гитлеровского офицера, возглавлявшего карателей, убил его...</a:t>
            </a:r>
            <a:br>
              <a:rPr lang="ru-RU"/>
            </a:br>
            <a:r>
              <a:rPr lang="ru-RU"/>
              <a:t>   Когда в городе начались аресты, Валя вместе с мамой и братом Виктором ушел к партизанам. Пионер, которому только-только исполнилось четырнадцать лет, сражался плечом к плечу со взрослыми, освобождая родную землю. Валя Котик был награжден орденом и медалью.</a:t>
            </a:r>
            <a:br>
              <a:rPr lang="ru-RU"/>
            </a:br>
            <a:r>
              <a:rPr lang="ru-RU"/>
              <a:t>   Валя Котик погиб как герой, и Родина посмертно удостоила его званием Героя Советского Союза.</a:t>
            </a:r>
          </a:p>
        </p:txBody>
      </p:sp>
      <p:pic>
        <p:nvPicPr>
          <p:cNvPr id="35843" name="Picture 2" descr="C:\Users\№1\Desktop\пионеры герои\1369405380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86063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00430" y="285728"/>
            <a:ext cx="38773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Валя Котик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752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400" dirty="0" smtClean="0"/>
              <a:t>Промелькнуло короткое детство,</a:t>
            </a:r>
            <a:br>
              <a:rPr lang="ru-RU" sz="2400" dirty="0" smtClean="0"/>
            </a:br>
            <a:r>
              <a:rPr lang="ru-RU" sz="2400" dirty="0" smtClean="0"/>
              <a:t>Как мгновение тишины...</a:t>
            </a:r>
            <a:br>
              <a:rPr lang="ru-RU" sz="2400" dirty="0" smtClean="0"/>
            </a:br>
            <a:r>
              <a:rPr lang="ru-RU" sz="2400" dirty="0" smtClean="0"/>
              <a:t>Страх и голод – это наследство</a:t>
            </a:r>
            <a:br>
              <a:rPr lang="ru-RU" sz="2400" dirty="0" smtClean="0"/>
            </a:br>
            <a:r>
              <a:rPr lang="ru-RU" sz="2400" dirty="0" smtClean="0"/>
              <a:t>Вам досталось, дети войны.</a:t>
            </a:r>
            <a:br>
              <a:rPr lang="ru-RU" sz="2400" dirty="0" smtClean="0"/>
            </a:br>
            <a:r>
              <a:rPr lang="ru-RU" sz="2400" dirty="0" smtClean="0"/>
              <a:t>Сколько вас в году сорок пятом</a:t>
            </a:r>
            <a:br>
              <a:rPr lang="ru-RU" sz="2400" dirty="0" smtClean="0"/>
            </a:br>
            <a:r>
              <a:rPr lang="ru-RU" sz="2400" dirty="0" smtClean="0"/>
              <a:t>Не дожили до той весны,</a:t>
            </a:r>
            <a:br>
              <a:rPr lang="ru-RU" sz="2400" dirty="0" smtClean="0"/>
            </a:br>
            <a:r>
              <a:rPr lang="ru-RU" sz="2400" dirty="0" smtClean="0"/>
              <a:t>Но о детстве своём распятом</a:t>
            </a:r>
            <a:br>
              <a:rPr lang="ru-RU" sz="2400" dirty="0" smtClean="0"/>
            </a:br>
            <a:r>
              <a:rPr lang="ru-RU" sz="2400" dirty="0" smtClean="0"/>
              <a:t>Будут помнить дети войны.</a:t>
            </a:r>
            <a:br>
              <a:rPr lang="ru-RU" sz="2400" dirty="0" smtClean="0"/>
            </a:br>
            <a:r>
              <a:rPr lang="ru-RU" sz="2400" dirty="0" smtClean="0"/>
              <a:t>К вам пришло дыханье свободы</a:t>
            </a:r>
            <a:br>
              <a:rPr lang="ru-RU" sz="2400" dirty="0" smtClean="0"/>
            </a:br>
            <a:r>
              <a:rPr lang="ru-RU" sz="2400" dirty="0" smtClean="0"/>
              <a:t>И цветные мирные сны,</a:t>
            </a:r>
            <a:br>
              <a:rPr lang="ru-RU" sz="2400" dirty="0" smtClean="0"/>
            </a:br>
            <a:r>
              <a:rPr lang="ru-RU" sz="2400" dirty="0" smtClean="0"/>
              <a:t>Только вы, несмотря на годы,</a:t>
            </a:r>
            <a:br>
              <a:rPr lang="ru-RU" sz="2400" dirty="0" smtClean="0"/>
            </a:br>
            <a:r>
              <a:rPr lang="ru-RU" sz="2400" dirty="0" smtClean="0"/>
              <a:t>Остаётесь детьми войны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 июня 1941-9 мая 1945 гг.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428604"/>
            <a:ext cx="58623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концлагерей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571604" y="1928802"/>
            <a:ext cx="64293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/>
              <a:t>В фашистских концлагерях содержалось более 20 миллионов человек из 30 стран мира.12 миллионов не дожили до освобождения, среди них </a:t>
            </a:r>
            <a:r>
              <a:rPr lang="ru-RU" sz="3600" b="1" dirty="0"/>
              <a:t>около</a:t>
            </a:r>
            <a:r>
              <a:rPr lang="ru-RU" sz="3600" dirty="0"/>
              <a:t> </a:t>
            </a:r>
            <a:r>
              <a:rPr lang="ru-RU" sz="3600" b="1" dirty="0"/>
              <a:t>2 миллионов детей</a:t>
            </a:r>
            <a:r>
              <a:rPr lang="ru-RU" sz="3600" dirty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Users\№1\Desktop\дети войны\2d5ce2_eta.jpg"/>
          <p:cNvPicPr>
            <a:picLocks noChangeAspect="1" noChangeArrowheads="1"/>
          </p:cNvPicPr>
          <p:nvPr/>
        </p:nvPicPr>
        <p:blipFill>
          <a:blip r:embed="rId2"/>
          <a:srcRect t="17065" b="17065"/>
          <a:stretch>
            <a:fillRect/>
          </a:stretch>
        </p:blipFill>
        <p:spPr bwMode="auto">
          <a:xfrm>
            <a:off x="-2832100" y="0"/>
            <a:ext cx="13881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C:\Users\№1\Desktop\дети войны\15.04.2013_-_uzn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785813"/>
            <a:ext cx="62388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357313" y="1285875"/>
            <a:ext cx="7500937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Детям, пережившим ту войну,</a:t>
            </a:r>
            <a:br>
              <a:rPr lang="ru-RU" sz="4400" dirty="0"/>
            </a:br>
            <a:r>
              <a:rPr lang="ru-RU" sz="4400" dirty="0"/>
              <a:t>Поклониться нужно до земли!</a:t>
            </a:r>
            <a:br>
              <a:rPr lang="ru-RU" sz="4400" dirty="0"/>
            </a:br>
            <a:r>
              <a:rPr lang="ru-RU" sz="4400" dirty="0"/>
              <a:t>В поле, в оккупации, в плену,</a:t>
            </a:r>
            <a:br>
              <a:rPr lang="ru-RU" sz="4400" dirty="0"/>
            </a:br>
            <a:r>
              <a:rPr lang="ru-RU" sz="4400" dirty="0"/>
              <a:t>Продержались, выжили, смогли!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img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№1\Desktop\Новая папка (2)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9738" y="0"/>
            <a:ext cx="1042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знал, что между миром и войной</a:t>
            </a:r>
            <a:br>
              <a:rPr lang="ru-RU" dirty="0" smtClean="0"/>
            </a:br>
            <a:r>
              <a:rPr lang="ru-RU" dirty="0" smtClean="0"/>
              <a:t>Всего каких-то пять минут осталось</a:t>
            </a:r>
            <a:endParaRPr lang="ru-RU" dirty="0"/>
          </a:p>
        </p:txBody>
      </p:sp>
      <p:pic>
        <p:nvPicPr>
          <p:cNvPr id="1027" name="Picture 3" descr="C:\Users\учитель\Desktop\kart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9857" y="1524000"/>
            <a:ext cx="816428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6"/>
          <p:cNvSpPr>
            <a:spLocks noChangeArrowheads="1"/>
          </p:cNvSpPr>
          <p:nvPr/>
        </p:nvSpPr>
        <p:spPr bwMode="auto">
          <a:xfrm>
            <a:off x="714348" y="928688"/>
            <a:ext cx="78581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/>
              <a:t>В тот далекий летний день 22 июня 1941 года люди занимались обычными для себя делами. Школьники готовились к выпускному вечеру. Дети играли, они даже не подозревали, что всё это скоро кончится и на устах будет только одно слово-война. У целого поколения, рожденного с 1928 по 1945 год, украли детство.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Фатыхова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142984"/>
            <a:ext cx="4148840" cy="2786082"/>
          </a:xfrm>
          <a:prstGeom prst="flowChartAlternateProcess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21442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dirty="0" smtClean="0"/>
              <a:t>Вместе  со взрослыми на защиту Родины встали и дети</a:t>
            </a:r>
            <a:endParaRPr lang="ru-RU" sz="3600" dirty="0"/>
          </a:p>
        </p:txBody>
      </p:sp>
      <p:pic>
        <p:nvPicPr>
          <p:cNvPr id="33795" name="Picture 3" descr="C:\Users\Фатыхова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092136"/>
            <a:ext cx="3857652" cy="2765864"/>
          </a:xfrm>
          <a:prstGeom prst="flowChartAlternateProcess">
            <a:avLst/>
          </a:prstGeom>
          <a:noFill/>
        </p:spPr>
      </p:pic>
      <p:pic>
        <p:nvPicPr>
          <p:cNvPr id="33796" name="Picture 4" descr="C:\Users\Фатыхова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214422"/>
            <a:ext cx="4186735" cy="2786082"/>
          </a:xfrm>
          <a:prstGeom prst="flowChartAlternateProcess">
            <a:avLst/>
          </a:prstGeom>
          <a:noFill/>
        </p:spPr>
      </p:pic>
      <p:pic>
        <p:nvPicPr>
          <p:cNvPr id="33797" name="Picture 5" descr="C:\Users\Фатыхова\Desktop\Без назван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000504"/>
            <a:ext cx="4334858" cy="2643206"/>
          </a:xfrm>
          <a:prstGeom prst="flowChartAlternateProcess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285720" y="1500174"/>
            <a:ext cx="85725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/>
              <a:t>С первых дней войны у детей было огромное желание хоть чем-нибудь помочь фронту. В тылу дети изо всех сил помогали взрослым во всех делах: участвовали в противовоздушной обороне – дежурили на крышах домов во время вражеских налетов, строили оборонительные укрепления, собирали черный и цветной металлолом, лекарственные растения, участвовали в сборе вещей для Красной Армии, работали на воскресниках.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71480"/>
            <a:ext cx="55882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Дети для Победы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№1\Desktop\дети войны\0_d1d14_3e94bf52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571500"/>
            <a:ext cx="7446986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857224" y="5072075"/>
            <a:ext cx="78581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Девочки и мальчики вставали к заводским станкам, заменяя погибших или ушедших на фронт взрослых.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№1\Desktop\дети войны\740_310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63"/>
            <a:ext cx="821537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500034" y="5429250"/>
            <a:ext cx="8286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. В 12-15 лет дети   изготавливали  детали для пулеметов, автоматов, артиллерийских снарядов.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669</TotalTime>
  <Words>326</Words>
  <Application>Microsoft Office PowerPoint</Application>
  <PresentationFormat>Экран (4:3)</PresentationFormat>
  <Paragraphs>36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Слайд 1</vt:lpstr>
      <vt:lpstr>Великая Отечественная война 22 июня 1941-9 мая 1945 гг.</vt:lpstr>
      <vt:lpstr>Слайд 3</vt:lpstr>
      <vt:lpstr>Кто знал, что между миром и войной Всего каких-то пять минут осталось</vt:lpstr>
      <vt:lpstr>Слайд 5</vt:lpstr>
      <vt:lpstr>Вместе  со взрослыми на защиту Родины встали и дети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учитель</cp:lastModifiedBy>
  <cp:revision>76</cp:revision>
  <dcterms:created xsi:type="dcterms:W3CDTF">2012-08-12T16:04:58Z</dcterms:created>
  <dcterms:modified xsi:type="dcterms:W3CDTF">2019-10-26T18:30:20Z</dcterms:modified>
</cp:coreProperties>
</file>