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456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507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416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561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593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7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854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537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17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10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91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1241A-7E60-4008-9B8D-23E25328BD1C}" type="datetimeFigureOut">
              <a:rPr lang="ru-RU" smtClean="0"/>
              <a:t>пн 19.04.21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0C657-1614-431B-B4BF-59058FAB9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18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955" y="511950"/>
            <a:ext cx="11041227" cy="1359839"/>
          </a:xfrm>
        </p:spPr>
        <p:txBody>
          <a:bodyPr>
            <a:noAutofit/>
          </a:bodyPr>
          <a:lstStyle/>
          <a:p>
            <a:r>
              <a:rPr lang="ru-RU" sz="13800" b="1" dirty="0" smtClean="0">
                <a:solidFill>
                  <a:srgbClr val="FF0000"/>
                </a:solidFill>
                <a:latin typeface="+mn-lt"/>
              </a:rPr>
              <a:t>Где щенок?</a:t>
            </a:r>
            <a:endParaRPr lang="ru-RU" sz="13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30" name="Picture 6" descr="C:\Users\Пользователь\Downloads\k63mjabj25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55" y="1111358"/>
            <a:ext cx="11051809" cy="812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90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8105368" y="265176"/>
            <a:ext cx="2880320" cy="262376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381" y="188639"/>
            <a:ext cx="2170995" cy="1927031"/>
          </a:xfrm>
        </p:spPr>
        <p:txBody>
          <a:bodyPr>
            <a:noAutofit/>
          </a:bodyPr>
          <a:lstStyle/>
          <a:p>
            <a:r>
              <a:rPr lang="ru-RU" sz="20800" b="1" dirty="0" smtClean="0">
                <a:solidFill>
                  <a:srgbClr val="0070C0"/>
                </a:solidFill>
                <a:latin typeface="+mn-lt"/>
              </a:rPr>
              <a:t>В</a:t>
            </a:r>
            <a:endParaRPr lang="ru-RU" sz="208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15418" y="3140968"/>
            <a:ext cx="3860219" cy="3332984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C:\Users\Пользователь\AppData\Local\Microsoft\Windows\Temporary Internet Files\Content.Word\в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2115671"/>
            <a:ext cx="6903708" cy="44375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919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4723E-6 -1.11111E-6 L 0.00013 0.427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34656" y="3284984"/>
            <a:ext cx="3841931" cy="3243832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27381" y="116632"/>
            <a:ext cx="3148148" cy="1728192"/>
          </a:xfrm>
        </p:spPr>
        <p:txBody>
          <a:bodyPr>
            <a:noAutofit/>
          </a:bodyPr>
          <a:lstStyle/>
          <a:p>
            <a:r>
              <a:rPr lang="ru-RU" sz="20800" b="1" dirty="0">
                <a:solidFill>
                  <a:srgbClr val="7030A0"/>
                </a:solidFill>
                <a:latin typeface="+mn-lt"/>
              </a:rPr>
              <a:t>н</a:t>
            </a:r>
            <a:r>
              <a:rPr lang="ru-RU" sz="20800" b="1" dirty="0" smtClean="0">
                <a:solidFill>
                  <a:srgbClr val="7030A0"/>
                </a:solidFill>
                <a:latin typeface="+mn-lt"/>
              </a:rPr>
              <a:t>а</a:t>
            </a:r>
            <a:endParaRPr lang="ru-RU" sz="208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968208" y="283464"/>
            <a:ext cx="2880320" cy="264833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C:\Users\Пользователь\AppData\Local\Microsoft\Windows\Temporary Internet Files\Content.Word\на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4" y="2121408"/>
            <a:ext cx="5056632" cy="4605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7006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11643 L 4.42303E-6 0.050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8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7968208" y="274320"/>
            <a:ext cx="2880320" cy="26146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59650" y="260648"/>
            <a:ext cx="3336085" cy="1705312"/>
          </a:xfrm>
        </p:spPr>
        <p:txBody>
          <a:bodyPr>
            <a:noAutofit/>
          </a:bodyPr>
          <a:lstStyle/>
          <a:p>
            <a:r>
              <a:rPr lang="ru-RU" sz="20800" b="1" dirty="0" smtClean="0">
                <a:solidFill>
                  <a:srgbClr val="119F3D"/>
                </a:solidFill>
                <a:latin typeface="+mn-lt"/>
              </a:rPr>
              <a:t>за</a:t>
            </a:r>
            <a:endParaRPr lang="ru-RU" sz="20800" b="1" dirty="0">
              <a:solidFill>
                <a:srgbClr val="119F3D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40150" y="3140968"/>
            <a:ext cx="3936437" cy="3342128"/>
          </a:xfrm>
          <a:prstGeom prst="rect">
            <a:avLst/>
          </a:prstGeom>
          <a:solidFill>
            <a:schemeClr val="bg1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C:\Users\Пользователь\AppData\Local\Microsoft\Windows\Temporary Internet Files\Content.Word\за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07" y="2442941"/>
            <a:ext cx="5918921" cy="4204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062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2303E-6 4.44444E-6 L -0.00092 0.342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7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Где щенок?</vt:lpstr>
      <vt:lpstr>В</vt:lpstr>
      <vt:lpstr>на</vt:lpstr>
      <vt:lpstr>за</vt:lpstr>
    </vt:vector>
  </TitlesOfParts>
  <Company>ZAO UniCredit Bank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RAZOR</cp:lastModifiedBy>
  <cp:revision>8</cp:revision>
  <dcterms:created xsi:type="dcterms:W3CDTF">2016-10-12T15:19:46Z</dcterms:created>
  <dcterms:modified xsi:type="dcterms:W3CDTF">2021-04-19T18:12:13Z</dcterms:modified>
</cp:coreProperties>
</file>