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462" y="13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E2DC8-B320-4BCE-A4FF-480CFF0BE4D4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6F4DE-0A5E-4199-B753-D2322D4A5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6.photo.2gis.com/images/branch/43/6051712038212006_a8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708920"/>
            <a:ext cx="5904656" cy="39540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548680"/>
            <a:ext cx="775455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 задач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Повышенной с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ложности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законы сохранения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3635896" y="3429000"/>
            <a:ext cx="4121725" cy="1191592"/>
          </a:xfrm>
          <a:custGeom>
            <a:avLst/>
            <a:gdLst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072873 w 6236847"/>
              <a:gd name="connsiteY16" fmla="*/ 569899 h 2187684"/>
              <a:gd name="connsiteX17" fmla="*/ 2171347 w 6236847"/>
              <a:gd name="connsiteY17" fmla="*/ 429222 h 2187684"/>
              <a:gd name="connsiteX18" fmla="*/ 2241686 w 6236847"/>
              <a:gd name="connsiteY18" fmla="*/ 358884 h 2187684"/>
              <a:gd name="connsiteX19" fmla="*/ 2326092 w 6236847"/>
              <a:gd name="connsiteY19" fmla="*/ 274478 h 2187684"/>
              <a:gd name="connsiteX20" fmla="*/ 2466769 w 6236847"/>
              <a:gd name="connsiteY20" fmla="*/ 147869 h 2187684"/>
              <a:gd name="connsiteX21" fmla="*/ 2607446 w 6236847"/>
              <a:gd name="connsiteY21" fmla="*/ 91598 h 2187684"/>
              <a:gd name="connsiteX22" fmla="*/ 2762190 w 6236847"/>
              <a:gd name="connsiteY22" fmla="*/ 49395 h 2187684"/>
              <a:gd name="connsiteX23" fmla="*/ 2931003 w 6236847"/>
              <a:gd name="connsiteY23" fmla="*/ 21259 h 2187684"/>
              <a:gd name="connsiteX24" fmla="*/ 3324898 w 6236847"/>
              <a:gd name="connsiteY24" fmla="*/ 35327 h 2187684"/>
              <a:gd name="connsiteX25" fmla="*/ 3381169 w 6236847"/>
              <a:gd name="connsiteY25" fmla="*/ 49395 h 2187684"/>
              <a:gd name="connsiteX26" fmla="*/ 3507778 w 6236847"/>
              <a:gd name="connsiteY26" fmla="*/ 105666 h 2187684"/>
              <a:gd name="connsiteX27" fmla="*/ 3578116 w 6236847"/>
              <a:gd name="connsiteY27" fmla="*/ 147869 h 2187684"/>
              <a:gd name="connsiteX28" fmla="*/ 3789132 w 6236847"/>
              <a:gd name="connsiteY28" fmla="*/ 288546 h 2187684"/>
              <a:gd name="connsiteX29" fmla="*/ 3957944 w 6236847"/>
              <a:gd name="connsiteY29" fmla="*/ 372952 h 2187684"/>
              <a:gd name="connsiteX30" fmla="*/ 4028283 w 6236847"/>
              <a:gd name="connsiteY30" fmla="*/ 443290 h 2187684"/>
              <a:gd name="connsiteX31" fmla="*/ 4098621 w 6236847"/>
              <a:gd name="connsiteY31" fmla="*/ 527696 h 2187684"/>
              <a:gd name="connsiteX32" fmla="*/ 4126756 w 6236847"/>
              <a:gd name="connsiteY32" fmla="*/ 555832 h 2187684"/>
              <a:gd name="connsiteX33" fmla="*/ 4225230 w 6236847"/>
              <a:gd name="connsiteY33" fmla="*/ 752779 h 2187684"/>
              <a:gd name="connsiteX34" fmla="*/ 4267433 w 6236847"/>
              <a:gd name="connsiteY34" fmla="*/ 851253 h 2187684"/>
              <a:gd name="connsiteX35" fmla="*/ 4379975 w 6236847"/>
              <a:gd name="connsiteY35" fmla="*/ 1005998 h 2187684"/>
              <a:gd name="connsiteX36" fmla="*/ 4422178 w 6236847"/>
              <a:gd name="connsiteY36" fmla="*/ 1048201 h 2187684"/>
              <a:gd name="connsiteX37" fmla="*/ 4506584 w 6236847"/>
              <a:gd name="connsiteY37" fmla="*/ 1146675 h 2187684"/>
              <a:gd name="connsiteX38" fmla="*/ 4590990 w 6236847"/>
              <a:gd name="connsiteY38" fmla="*/ 1273284 h 2187684"/>
              <a:gd name="connsiteX39" fmla="*/ 4689464 w 6236847"/>
              <a:gd name="connsiteY39" fmla="*/ 1385826 h 2187684"/>
              <a:gd name="connsiteX40" fmla="*/ 4731667 w 6236847"/>
              <a:gd name="connsiteY40" fmla="*/ 1456164 h 2187684"/>
              <a:gd name="connsiteX41" fmla="*/ 4802006 w 6236847"/>
              <a:gd name="connsiteY41" fmla="*/ 1512435 h 2187684"/>
              <a:gd name="connsiteX42" fmla="*/ 4858276 w 6236847"/>
              <a:gd name="connsiteY42" fmla="*/ 1582773 h 2187684"/>
              <a:gd name="connsiteX43" fmla="*/ 4984886 w 6236847"/>
              <a:gd name="connsiteY43" fmla="*/ 1667179 h 2187684"/>
              <a:gd name="connsiteX44" fmla="*/ 5041156 w 6236847"/>
              <a:gd name="connsiteY44" fmla="*/ 1709382 h 2187684"/>
              <a:gd name="connsiteX45" fmla="*/ 5406916 w 6236847"/>
              <a:gd name="connsiteY45" fmla="*/ 1850059 h 2187684"/>
              <a:gd name="connsiteX46" fmla="*/ 5505390 w 6236847"/>
              <a:gd name="connsiteY46" fmla="*/ 1864127 h 2187684"/>
              <a:gd name="connsiteX47" fmla="*/ 5688270 w 6236847"/>
              <a:gd name="connsiteY47" fmla="*/ 1906330 h 2187684"/>
              <a:gd name="connsiteX48" fmla="*/ 5899286 w 6236847"/>
              <a:gd name="connsiteY48" fmla="*/ 1948533 h 2187684"/>
              <a:gd name="connsiteX49" fmla="*/ 6025895 w 6236847"/>
              <a:gd name="connsiteY49" fmla="*/ 1962601 h 2187684"/>
              <a:gd name="connsiteX50" fmla="*/ 6096233 w 6236847"/>
              <a:gd name="connsiteY50" fmla="*/ 1976669 h 2187684"/>
              <a:gd name="connsiteX51" fmla="*/ 5899286 w 6236847"/>
              <a:gd name="connsiteY51" fmla="*/ 1990736 h 2187684"/>
              <a:gd name="connsiteX52" fmla="*/ 4731667 w 6236847"/>
              <a:gd name="connsiteY52" fmla="*/ 2018872 h 2187684"/>
              <a:gd name="connsiteX53" fmla="*/ 4323704 w 6236847"/>
              <a:gd name="connsiteY53" fmla="*/ 2089210 h 2187684"/>
              <a:gd name="connsiteX54" fmla="*/ 3085747 w 6236847"/>
              <a:gd name="connsiteY54" fmla="*/ 2187684 h 2187684"/>
              <a:gd name="connsiteX55" fmla="*/ 1622707 w 6236847"/>
              <a:gd name="connsiteY55" fmla="*/ 2159549 h 2187684"/>
              <a:gd name="connsiteX56" fmla="*/ 173735 w 6236847"/>
              <a:gd name="connsiteY56" fmla="*/ 2173616 h 2187684"/>
              <a:gd name="connsiteX57" fmla="*/ 694240 w 6236847"/>
              <a:gd name="connsiteY57" fmla="*/ 2145481 h 2187684"/>
              <a:gd name="connsiteX58" fmla="*/ 877120 w 6236847"/>
              <a:gd name="connsiteY58" fmla="*/ 2075142 h 2187684"/>
              <a:gd name="connsiteX59" fmla="*/ 933390 w 6236847"/>
              <a:gd name="connsiteY59" fmla="*/ 2032939 h 2187684"/>
              <a:gd name="connsiteX60" fmla="*/ 806781 w 6236847"/>
              <a:gd name="connsiteY60" fmla="*/ 2075142 h 2187684"/>
              <a:gd name="connsiteX61" fmla="*/ 694240 w 6236847"/>
              <a:gd name="connsiteY61" fmla="*/ 2089210 h 2187684"/>
              <a:gd name="connsiteX62" fmla="*/ 483224 w 6236847"/>
              <a:gd name="connsiteY62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171347 w 6236847"/>
              <a:gd name="connsiteY16" fmla="*/ 429222 h 2187684"/>
              <a:gd name="connsiteX17" fmla="*/ 2241686 w 6236847"/>
              <a:gd name="connsiteY17" fmla="*/ 358884 h 2187684"/>
              <a:gd name="connsiteX18" fmla="*/ 2326092 w 6236847"/>
              <a:gd name="connsiteY18" fmla="*/ 274478 h 2187684"/>
              <a:gd name="connsiteX19" fmla="*/ 2466769 w 6236847"/>
              <a:gd name="connsiteY19" fmla="*/ 147869 h 2187684"/>
              <a:gd name="connsiteX20" fmla="*/ 2607446 w 6236847"/>
              <a:gd name="connsiteY20" fmla="*/ 91598 h 2187684"/>
              <a:gd name="connsiteX21" fmla="*/ 2762190 w 6236847"/>
              <a:gd name="connsiteY21" fmla="*/ 49395 h 2187684"/>
              <a:gd name="connsiteX22" fmla="*/ 2931003 w 6236847"/>
              <a:gd name="connsiteY22" fmla="*/ 21259 h 2187684"/>
              <a:gd name="connsiteX23" fmla="*/ 3324898 w 6236847"/>
              <a:gd name="connsiteY23" fmla="*/ 35327 h 2187684"/>
              <a:gd name="connsiteX24" fmla="*/ 3381169 w 6236847"/>
              <a:gd name="connsiteY24" fmla="*/ 49395 h 2187684"/>
              <a:gd name="connsiteX25" fmla="*/ 3507778 w 6236847"/>
              <a:gd name="connsiteY25" fmla="*/ 105666 h 2187684"/>
              <a:gd name="connsiteX26" fmla="*/ 3578116 w 6236847"/>
              <a:gd name="connsiteY26" fmla="*/ 147869 h 2187684"/>
              <a:gd name="connsiteX27" fmla="*/ 3789132 w 6236847"/>
              <a:gd name="connsiteY27" fmla="*/ 288546 h 2187684"/>
              <a:gd name="connsiteX28" fmla="*/ 3957944 w 6236847"/>
              <a:gd name="connsiteY28" fmla="*/ 372952 h 2187684"/>
              <a:gd name="connsiteX29" fmla="*/ 4028283 w 6236847"/>
              <a:gd name="connsiteY29" fmla="*/ 443290 h 2187684"/>
              <a:gd name="connsiteX30" fmla="*/ 4098621 w 6236847"/>
              <a:gd name="connsiteY30" fmla="*/ 527696 h 2187684"/>
              <a:gd name="connsiteX31" fmla="*/ 4126756 w 6236847"/>
              <a:gd name="connsiteY31" fmla="*/ 555832 h 2187684"/>
              <a:gd name="connsiteX32" fmla="*/ 4225230 w 6236847"/>
              <a:gd name="connsiteY32" fmla="*/ 752779 h 2187684"/>
              <a:gd name="connsiteX33" fmla="*/ 4267433 w 6236847"/>
              <a:gd name="connsiteY33" fmla="*/ 851253 h 2187684"/>
              <a:gd name="connsiteX34" fmla="*/ 4379975 w 6236847"/>
              <a:gd name="connsiteY34" fmla="*/ 1005998 h 2187684"/>
              <a:gd name="connsiteX35" fmla="*/ 4422178 w 6236847"/>
              <a:gd name="connsiteY35" fmla="*/ 1048201 h 2187684"/>
              <a:gd name="connsiteX36" fmla="*/ 4506584 w 6236847"/>
              <a:gd name="connsiteY36" fmla="*/ 1146675 h 2187684"/>
              <a:gd name="connsiteX37" fmla="*/ 4590990 w 6236847"/>
              <a:gd name="connsiteY37" fmla="*/ 1273284 h 2187684"/>
              <a:gd name="connsiteX38" fmla="*/ 4689464 w 6236847"/>
              <a:gd name="connsiteY38" fmla="*/ 1385826 h 2187684"/>
              <a:gd name="connsiteX39" fmla="*/ 4731667 w 6236847"/>
              <a:gd name="connsiteY39" fmla="*/ 1456164 h 2187684"/>
              <a:gd name="connsiteX40" fmla="*/ 4802006 w 6236847"/>
              <a:gd name="connsiteY40" fmla="*/ 1512435 h 2187684"/>
              <a:gd name="connsiteX41" fmla="*/ 4858276 w 6236847"/>
              <a:gd name="connsiteY41" fmla="*/ 1582773 h 2187684"/>
              <a:gd name="connsiteX42" fmla="*/ 4984886 w 6236847"/>
              <a:gd name="connsiteY42" fmla="*/ 1667179 h 2187684"/>
              <a:gd name="connsiteX43" fmla="*/ 5041156 w 6236847"/>
              <a:gd name="connsiteY43" fmla="*/ 1709382 h 2187684"/>
              <a:gd name="connsiteX44" fmla="*/ 5406916 w 6236847"/>
              <a:gd name="connsiteY44" fmla="*/ 1850059 h 2187684"/>
              <a:gd name="connsiteX45" fmla="*/ 5505390 w 6236847"/>
              <a:gd name="connsiteY45" fmla="*/ 1864127 h 2187684"/>
              <a:gd name="connsiteX46" fmla="*/ 5688270 w 6236847"/>
              <a:gd name="connsiteY46" fmla="*/ 1906330 h 2187684"/>
              <a:gd name="connsiteX47" fmla="*/ 5899286 w 6236847"/>
              <a:gd name="connsiteY47" fmla="*/ 1948533 h 2187684"/>
              <a:gd name="connsiteX48" fmla="*/ 6025895 w 6236847"/>
              <a:gd name="connsiteY48" fmla="*/ 1962601 h 2187684"/>
              <a:gd name="connsiteX49" fmla="*/ 6096233 w 6236847"/>
              <a:gd name="connsiteY49" fmla="*/ 1976669 h 2187684"/>
              <a:gd name="connsiteX50" fmla="*/ 5899286 w 6236847"/>
              <a:gd name="connsiteY50" fmla="*/ 1990736 h 2187684"/>
              <a:gd name="connsiteX51" fmla="*/ 4731667 w 6236847"/>
              <a:gd name="connsiteY51" fmla="*/ 2018872 h 2187684"/>
              <a:gd name="connsiteX52" fmla="*/ 4323704 w 6236847"/>
              <a:gd name="connsiteY52" fmla="*/ 2089210 h 2187684"/>
              <a:gd name="connsiteX53" fmla="*/ 3085747 w 6236847"/>
              <a:gd name="connsiteY53" fmla="*/ 2187684 h 2187684"/>
              <a:gd name="connsiteX54" fmla="*/ 1622707 w 6236847"/>
              <a:gd name="connsiteY54" fmla="*/ 2159549 h 2187684"/>
              <a:gd name="connsiteX55" fmla="*/ 173735 w 6236847"/>
              <a:gd name="connsiteY55" fmla="*/ 2173616 h 2187684"/>
              <a:gd name="connsiteX56" fmla="*/ 694240 w 6236847"/>
              <a:gd name="connsiteY56" fmla="*/ 2145481 h 2187684"/>
              <a:gd name="connsiteX57" fmla="*/ 877120 w 6236847"/>
              <a:gd name="connsiteY57" fmla="*/ 2075142 h 2187684"/>
              <a:gd name="connsiteX58" fmla="*/ 933390 w 6236847"/>
              <a:gd name="connsiteY58" fmla="*/ 2032939 h 2187684"/>
              <a:gd name="connsiteX59" fmla="*/ 806781 w 6236847"/>
              <a:gd name="connsiteY59" fmla="*/ 2075142 h 2187684"/>
              <a:gd name="connsiteX60" fmla="*/ 694240 w 6236847"/>
              <a:gd name="connsiteY60" fmla="*/ 2089210 h 2187684"/>
              <a:gd name="connsiteX61" fmla="*/ 483224 w 6236847"/>
              <a:gd name="connsiteY61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88467 w 6236847"/>
              <a:gd name="connsiteY14" fmla="*/ 668373 h 2187684"/>
              <a:gd name="connsiteX15" fmla="*/ 2171347 w 6236847"/>
              <a:gd name="connsiteY15" fmla="*/ 429222 h 2187684"/>
              <a:gd name="connsiteX16" fmla="*/ 2241686 w 6236847"/>
              <a:gd name="connsiteY16" fmla="*/ 358884 h 2187684"/>
              <a:gd name="connsiteX17" fmla="*/ 2326092 w 6236847"/>
              <a:gd name="connsiteY17" fmla="*/ 274478 h 2187684"/>
              <a:gd name="connsiteX18" fmla="*/ 2466769 w 6236847"/>
              <a:gd name="connsiteY18" fmla="*/ 147869 h 2187684"/>
              <a:gd name="connsiteX19" fmla="*/ 2607446 w 6236847"/>
              <a:gd name="connsiteY19" fmla="*/ 91598 h 2187684"/>
              <a:gd name="connsiteX20" fmla="*/ 2762190 w 6236847"/>
              <a:gd name="connsiteY20" fmla="*/ 49395 h 2187684"/>
              <a:gd name="connsiteX21" fmla="*/ 2931003 w 6236847"/>
              <a:gd name="connsiteY21" fmla="*/ 21259 h 2187684"/>
              <a:gd name="connsiteX22" fmla="*/ 3324898 w 6236847"/>
              <a:gd name="connsiteY22" fmla="*/ 35327 h 2187684"/>
              <a:gd name="connsiteX23" fmla="*/ 3381169 w 6236847"/>
              <a:gd name="connsiteY23" fmla="*/ 49395 h 2187684"/>
              <a:gd name="connsiteX24" fmla="*/ 3507778 w 6236847"/>
              <a:gd name="connsiteY24" fmla="*/ 105666 h 2187684"/>
              <a:gd name="connsiteX25" fmla="*/ 3578116 w 6236847"/>
              <a:gd name="connsiteY25" fmla="*/ 147869 h 2187684"/>
              <a:gd name="connsiteX26" fmla="*/ 3789132 w 6236847"/>
              <a:gd name="connsiteY26" fmla="*/ 288546 h 2187684"/>
              <a:gd name="connsiteX27" fmla="*/ 3957944 w 6236847"/>
              <a:gd name="connsiteY27" fmla="*/ 372952 h 2187684"/>
              <a:gd name="connsiteX28" fmla="*/ 4028283 w 6236847"/>
              <a:gd name="connsiteY28" fmla="*/ 443290 h 2187684"/>
              <a:gd name="connsiteX29" fmla="*/ 4098621 w 6236847"/>
              <a:gd name="connsiteY29" fmla="*/ 527696 h 2187684"/>
              <a:gd name="connsiteX30" fmla="*/ 4126756 w 6236847"/>
              <a:gd name="connsiteY30" fmla="*/ 555832 h 2187684"/>
              <a:gd name="connsiteX31" fmla="*/ 4225230 w 6236847"/>
              <a:gd name="connsiteY31" fmla="*/ 752779 h 2187684"/>
              <a:gd name="connsiteX32" fmla="*/ 4267433 w 6236847"/>
              <a:gd name="connsiteY32" fmla="*/ 851253 h 2187684"/>
              <a:gd name="connsiteX33" fmla="*/ 4379975 w 6236847"/>
              <a:gd name="connsiteY33" fmla="*/ 1005998 h 2187684"/>
              <a:gd name="connsiteX34" fmla="*/ 4422178 w 6236847"/>
              <a:gd name="connsiteY34" fmla="*/ 1048201 h 2187684"/>
              <a:gd name="connsiteX35" fmla="*/ 4506584 w 6236847"/>
              <a:gd name="connsiteY35" fmla="*/ 1146675 h 2187684"/>
              <a:gd name="connsiteX36" fmla="*/ 4590990 w 6236847"/>
              <a:gd name="connsiteY36" fmla="*/ 1273284 h 2187684"/>
              <a:gd name="connsiteX37" fmla="*/ 4689464 w 6236847"/>
              <a:gd name="connsiteY37" fmla="*/ 1385826 h 2187684"/>
              <a:gd name="connsiteX38" fmla="*/ 4731667 w 6236847"/>
              <a:gd name="connsiteY38" fmla="*/ 1456164 h 2187684"/>
              <a:gd name="connsiteX39" fmla="*/ 4802006 w 6236847"/>
              <a:gd name="connsiteY39" fmla="*/ 1512435 h 2187684"/>
              <a:gd name="connsiteX40" fmla="*/ 4858276 w 6236847"/>
              <a:gd name="connsiteY40" fmla="*/ 1582773 h 2187684"/>
              <a:gd name="connsiteX41" fmla="*/ 4984886 w 6236847"/>
              <a:gd name="connsiteY41" fmla="*/ 1667179 h 2187684"/>
              <a:gd name="connsiteX42" fmla="*/ 5041156 w 6236847"/>
              <a:gd name="connsiteY42" fmla="*/ 1709382 h 2187684"/>
              <a:gd name="connsiteX43" fmla="*/ 5406916 w 6236847"/>
              <a:gd name="connsiteY43" fmla="*/ 1850059 h 2187684"/>
              <a:gd name="connsiteX44" fmla="*/ 5505390 w 6236847"/>
              <a:gd name="connsiteY44" fmla="*/ 1864127 h 2187684"/>
              <a:gd name="connsiteX45" fmla="*/ 5688270 w 6236847"/>
              <a:gd name="connsiteY45" fmla="*/ 1906330 h 2187684"/>
              <a:gd name="connsiteX46" fmla="*/ 5899286 w 6236847"/>
              <a:gd name="connsiteY46" fmla="*/ 1948533 h 2187684"/>
              <a:gd name="connsiteX47" fmla="*/ 6025895 w 6236847"/>
              <a:gd name="connsiteY47" fmla="*/ 1962601 h 2187684"/>
              <a:gd name="connsiteX48" fmla="*/ 6096233 w 6236847"/>
              <a:gd name="connsiteY48" fmla="*/ 1976669 h 2187684"/>
              <a:gd name="connsiteX49" fmla="*/ 5899286 w 6236847"/>
              <a:gd name="connsiteY49" fmla="*/ 1990736 h 2187684"/>
              <a:gd name="connsiteX50" fmla="*/ 4731667 w 6236847"/>
              <a:gd name="connsiteY50" fmla="*/ 2018872 h 2187684"/>
              <a:gd name="connsiteX51" fmla="*/ 4323704 w 6236847"/>
              <a:gd name="connsiteY51" fmla="*/ 2089210 h 2187684"/>
              <a:gd name="connsiteX52" fmla="*/ 3085747 w 6236847"/>
              <a:gd name="connsiteY52" fmla="*/ 2187684 h 2187684"/>
              <a:gd name="connsiteX53" fmla="*/ 1622707 w 6236847"/>
              <a:gd name="connsiteY53" fmla="*/ 2159549 h 2187684"/>
              <a:gd name="connsiteX54" fmla="*/ 173735 w 6236847"/>
              <a:gd name="connsiteY54" fmla="*/ 2173616 h 2187684"/>
              <a:gd name="connsiteX55" fmla="*/ 694240 w 6236847"/>
              <a:gd name="connsiteY55" fmla="*/ 2145481 h 2187684"/>
              <a:gd name="connsiteX56" fmla="*/ 877120 w 6236847"/>
              <a:gd name="connsiteY56" fmla="*/ 2075142 h 2187684"/>
              <a:gd name="connsiteX57" fmla="*/ 933390 w 6236847"/>
              <a:gd name="connsiteY57" fmla="*/ 2032939 h 2187684"/>
              <a:gd name="connsiteX58" fmla="*/ 806781 w 6236847"/>
              <a:gd name="connsiteY58" fmla="*/ 2075142 h 2187684"/>
              <a:gd name="connsiteX59" fmla="*/ 694240 w 6236847"/>
              <a:gd name="connsiteY59" fmla="*/ 2089210 h 2187684"/>
              <a:gd name="connsiteX60" fmla="*/ 483224 w 6236847"/>
              <a:gd name="connsiteY60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88467 w 6236847"/>
              <a:gd name="connsiteY13" fmla="*/ 668373 h 2187684"/>
              <a:gd name="connsiteX14" fmla="*/ 2171347 w 6236847"/>
              <a:gd name="connsiteY14" fmla="*/ 429222 h 2187684"/>
              <a:gd name="connsiteX15" fmla="*/ 2241686 w 6236847"/>
              <a:gd name="connsiteY15" fmla="*/ 358884 h 2187684"/>
              <a:gd name="connsiteX16" fmla="*/ 2326092 w 6236847"/>
              <a:gd name="connsiteY16" fmla="*/ 274478 h 2187684"/>
              <a:gd name="connsiteX17" fmla="*/ 2466769 w 6236847"/>
              <a:gd name="connsiteY17" fmla="*/ 147869 h 2187684"/>
              <a:gd name="connsiteX18" fmla="*/ 2607446 w 6236847"/>
              <a:gd name="connsiteY18" fmla="*/ 91598 h 2187684"/>
              <a:gd name="connsiteX19" fmla="*/ 2762190 w 6236847"/>
              <a:gd name="connsiteY19" fmla="*/ 49395 h 2187684"/>
              <a:gd name="connsiteX20" fmla="*/ 2931003 w 6236847"/>
              <a:gd name="connsiteY20" fmla="*/ 21259 h 2187684"/>
              <a:gd name="connsiteX21" fmla="*/ 3324898 w 6236847"/>
              <a:gd name="connsiteY21" fmla="*/ 35327 h 2187684"/>
              <a:gd name="connsiteX22" fmla="*/ 3381169 w 6236847"/>
              <a:gd name="connsiteY22" fmla="*/ 49395 h 2187684"/>
              <a:gd name="connsiteX23" fmla="*/ 3507778 w 6236847"/>
              <a:gd name="connsiteY23" fmla="*/ 105666 h 2187684"/>
              <a:gd name="connsiteX24" fmla="*/ 3578116 w 6236847"/>
              <a:gd name="connsiteY24" fmla="*/ 147869 h 2187684"/>
              <a:gd name="connsiteX25" fmla="*/ 3789132 w 6236847"/>
              <a:gd name="connsiteY25" fmla="*/ 288546 h 2187684"/>
              <a:gd name="connsiteX26" fmla="*/ 3957944 w 6236847"/>
              <a:gd name="connsiteY26" fmla="*/ 372952 h 2187684"/>
              <a:gd name="connsiteX27" fmla="*/ 4028283 w 6236847"/>
              <a:gd name="connsiteY27" fmla="*/ 443290 h 2187684"/>
              <a:gd name="connsiteX28" fmla="*/ 4098621 w 6236847"/>
              <a:gd name="connsiteY28" fmla="*/ 527696 h 2187684"/>
              <a:gd name="connsiteX29" fmla="*/ 4126756 w 6236847"/>
              <a:gd name="connsiteY29" fmla="*/ 555832 h 2187684"/>
              <a:gd name="connsiteX30" fmla="*/ 4225230 w 6236847"/>
              <a:gd name="connsiteY30" fmla="*/ 752779 h 2187684"/>
              <a:gd name="connsiteX31" fmla="*/ 4267433 w 6236847"/>
              <a:gd name="connsiteY31" fmla="*/ 851253 h 2187684"/>
              <a:gd name="connsiteX32" fmla="*/ 4379975 w 6236847"/>
              <a:gd name="connsiteY32" fmla="*/ 1005998 h 2187684"/>
              <a:gd name="connsiteX33" fmla="*/ 4422178 w 6236847"/>
              <a:gd name="connsiteY33" fmla="*/ 1048201 h 2187684"/>
              <a:gd name="connsiteX34" fmla="*/ 4506584 w 6236847"/>
              <a:gd name="connsiteY34" fmla="*/ 1146675 h 2187684"/>
              <a:gd name="connsiteX35" fmla="*/ 4590990 w 6236847"/>
              <a:gd name="connsiteY35" fmla="*/ 1273284 h 2187684"/>
              <a:gd name="connsiteX36" fmla="*/ 4689464 w 6236847"/>
              <a:gd name="connsiteY36" fmla="*/ 1385826 h 2187684"/>
              <a:gd name="connsiteX37" fmla="*/ 4731667 w 6236847"/>
              <a:gd name="connsiteY37" fmla="*/ 1456164 h 2187684"/>
              <a:gd name="connsiteX38" fmla="*/ 4802006 w 6236847"/>
              <a:gd name="connsiteY38" fmla="*/ 1512435 h 2187684"/>
              <a:gd name="connsiteX39" fmla="*/ 4858276 w 6236847"/>
              <a:gd name="connsiteY39" fmla="*/ 1582773 h 2187684"/>
              <a:gd name="connsiteX40" fmla="*/ 4984886 w 6236847"/>
              <a:gd name="connsiteY40" fmla="*/ 1667179 h 2187684"/>
              <a:gd name="connsiteX41" fmla="*/ 5041156 w 6236847"/>
              <a:gd name="connsiteY41" fmla="*/ 1709382 h 2187684"/>
              <a:gd name="connsiteX42" fmla="*/ 5406916 w 6236847"/>
              <a:gd name="connsiteY42" fmla="*/ 1850059 h 2187684"/>
              <a:gd name="connsiteX43" fmla="*/ 5505390 w 6236847"/>
              <a:gd name="connsiteY43" fmla="*/ 1864127 h 2187684"/>
              <a:gd name="connsiteX44" fmla="*/ 5688270 w 6236847"/>
              <a:gd name="connsiteY44" fmla="*/ 1906330 h 2187684"/>
              <a:gd name="connsiteX45" fmla="*/ 5899286 w 6236847"/>
              <a:gd name="connsiteY45" fmla="*/ 1948533 h 2187684"/>
              <a:gd name="connsiteX46" fmla="*/ 6025895 w 6236847"/>
              <a:gd name="connsiteY46" fmla="*/ 1962601 h 2187684"/>
              <a:gd name="connsiteX47" fmla="*/ 6096233 w 6236847"/>
              <a:gd name="connsiteY47" fmla="*/ 1976669 h 2187684"/>
              <a:gd name="connsiteX48" fmla="*/ 5899286 w 6236847"/>
              <a:gd name="connsiteY48" fmla="*/ 1990736 h 2187684"/>
              <a:gd name="connsiteX49" fmla="*/ 4731667 w 6236847"/>
              <a:gd name="connsiteY49" fmla="*/ 2018872 h 2187684"/>
              <a:gd name="connsiteX50" fmla="*/ 4323704 w 6236847"/>
              <a:gd name="connsiteY50" fmla="*/ 2089210 h 2187684"/>
              <a:gd name="connsiteX51" fmla="*/ 3085747 w 6236847"/>
              <a:gd name="connsiteY51" fmla="*/ 2187684 h 2187684"/>
              <a:gd name="connsiteX52" fmla="*/ 1622707 w 6236847"/>
              <a:gd name="connsiteY52" fmla="*/ 2159549 h 2187684"/>
              <a:gd name="connsiteX53" fmla="*/ 173735 w 6236847"/>
              <a:gd name="connsiteY53" fmla="*/ 2173616 h 2187684"/>
              <a:gd name="connsiteX54" fmla="*/ 694240 w 6236847"/>
              <a:gd name="connsiteY54" fmla="*/ 2145481 h 2187684"/>
              <a:gd name="connsiteX55" fmla="*/ 877120 w 6236847"/>
              <a:gd name="connsiteY55" fmla="*/ 2075142 h 2187684"/>
              <a:gd name="connsiteX56" fmla="*/ 933390 w 6236847"/>
              <a:gd name="connsiteY56" fmla="*/ 2032939 h 2187684"/>
              <a:gd name="connsiteX57" fmla="*/ 806781 w 6236847"/>
              <a:gd name="connsiteY57" fmla="*/ 2075142 h 2187684"/>
              <a:gd name="connsiteX58" fmla="*/ 694240 w 6236847"/>
              <a:gd name="connsiteY58" fmla="*/ 2089210 h 2187684"/>
              <a:gd name="connsiteX59" fmla="*/ 483224 w 6236847"/>
              <a:gd name="connsiteY59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58" fmla="*/ 483224 w 6236847"/>
              <a:gd name="connsiteY58" fmla="*/ 2131413 h 2187684"/>
              <a:gd name="connsiteX0" fmla="*/ 694240 w 6236847"/>
              <a:gd name="connsiteY0" fmla="*/ 2089210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0" fmla="*/ 806781 w 6236847"/>
              <a:gd name="connsiteY0" fmla="*/ 2075142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883919 w 6187376"/>
              <a:gd name="connsiteY54" fmla="*/ 2032939 h 2187684"/>
              <a:gd name="connsiteX55" fmla="*/ 757310 w 6187376"/>
              <a:gd name="connsiteY55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757310 w 6187376"/>
              <a:gd name="connsiteY54" fmla="*/ 2075142 h 2187684"/>
              <a:gd name="connsiteX0" fmla="*/ 827649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216855 w 6253026"/>
              <a:gd name="connsiteY4" fmla="*/ 1948533 h 2187684"/>
              <a:gd name="connsiteX5" fmla="*/ 1315329 w 6253026"/>
              <a:gd name="connsiteY5" fmla="*/ 1906330 h 2187684"/>
              <a:gd name="connsiteX6" fmla="*/ 1470074 w 6253026"/>
              <a:gd name="connsiteY6" fmla="*/ 1751586 h 2187684"/>
              <a:gd name="connsiteX7" fmla="*/ 1582615 w 6253026"/>
              <a:gd name="connsiteY7" fmla="*/ 1639044 h 2187684"/>
              <a:gd name="connsiteX8" fmla="*/ 1638886 w 6253026"/>
              <a:gd name="connsiteY8" fmla="*/ 1554638 h 2187684"/>
              <a:gd name="connsiteX9" fmla="*/ 1807699 w 6253026"/>
              <a:gd name="connsiteY9" fmla="*/ 1273284 h 2187684"/>
              <a:gd name="connsiteX10" fmla="*/ 1863969 w 6253026"/>
              <a:gd name="connsiteY10" fmla="*/ 1118539 h 2187684"/>
              <a:gd name="connsiteX11" fmla="*/ 1892105 w 6253026"/>
              <a:gd name="connsiteY11" fmla="*/ 963795 h 2187684"/>
              <a:gd name="connsiteX12" fmla="*/ 2004646 w 6253026"/>
              <a:gd name="connsiteY12" fmla="*/ 668373 h 2187684"/>
              <a:gd name="connsiteX13" fmla="*/ 2187526 w 6253026"/>
              <a:gd name="connsiteY13" fmla="*/ 429222 h 2187684"/>
              <a:gd name="connsiteX14" fmla="*/ 2257865 w 6253026"/>
              <a:gd name="connsiteY14" fmla="*/ 358884 h 2187684"/>
              <a:gd name="connsiteX15" fmla="*/ 2342271 w 6253026"/>
              <a:gd name="connsiteY15" fmla="*/ 274478 h 2187684"/>
              <a:gd name="connsiteX16" fmla="*/ 2482948 w 6253026"/>
              <a:gd name="connsiteY16" fmla="*/ 147869 h 2187684"/>
              <a:gd name="connsiteX17" fmla="*/ 2623625 w 6253026"/>
              <a:gd name="connsiteY17" fmla="*/ 91598 h 2187684"/>
              <a:gd name="connsiteX18" fmla="*/ 2778369 w 6253026"/>
              <a:gd name="connsiteY18" fmla="*/ 49395 h 2187684"/>
              <a:gd name="connsiteX19" fmla="*/ 2947182 w 6253026"/>
              <a:gd name="connsiteY19" fmla="*/ 21259 h 2187684"/>
              <a:gd name="connsiteX20" fmla="*/ 3341077 w 6253026"/>
              <a:gd name="connsiteY20" fmla="*/ 35327 h 2187684"/>
              <a:gd name="connsiteX21" fmla="*/ 3397348 w 6253026"/>
              <a:gd name="connsiteY21" fmla="*/ 49395 h 2187684"/>
              <a:gd name="connsiteX22" fmla="*/ 3523957 w 6253026"/>
              <a:gd name="connsiteY22" fmla="*/ 105666 h 2187684"/>
              <a:gd name="connsiteX23" fmla="*/ 3594295 w 6253026"/>
              <a:gd name="connsiteY23" fmla="*/ 147869 h 2187684"/>
              <a:gd name="connsiteX24" fmla="*/ 3805311 w 6253026"/>
              <a:gd name="connsiteY24" fmla="*/ 288546 h 2187684"/>
              <a:gd name="connsiteX25" fmla="*/ 3974123 w 6253026"/>
              <a:gd name="connsiteY25" fmla="*/ 372952 h 2187684"/>
              <a:gd name="connsiteX26" fmla="*/ 4044462 w 6253026"/>
              <a:gd name="connsiteY26" fmla="*/ 443290 h 2187684"/>
              <a:gd name="connsiteX27" fmla="*/ 4114800 w 6253026"/>
              <a:gd name="connsiteY27" fmla="*/ 527696 h 2187684"/>
              <a:gd name="connsiteX28" fmla="*/ 4142935 w 6253026"/>
              <a:gd name="connsiteY28" fmla="*/ 555832 h 2187684"/>
              <a:gd name="connsiteX29" fmla="*/ 4241409 w 6253026"/>
              <a:gd name="connsiteY29" fmla="*/ 752779 h 2187684"/>
              <a:gd name="connsiteX30" fmla="*/ 4283612 w 6253026"/>
              <a:gd name="connsiteY30" fmla="*/ 851253 h 2187684"/>
              <a:gd name="connsiteX31" fmla="*/ 4396154 w 6253026"/>
              <a:gd name="connsiteY31" fmla="*/ 1005998 h 2187684"/>
              <a:gd name="connsiteX32" fmla="*/ 4438357 w 6253026"/>
              <a:gd name="connsiteY32" fmla="*/ 1048201 h 2187684"/>
              <a:gd name="connsiteX33" fmla="*/ 4522763 w 6253026"/>
              <a:gd name="connsiteY33" fmla="*/ 1146675 h 2187684"/>
              <a:gd name="connsiteX34" fmla="*/ 4607169 w 6253026"/>
              <a:gd name="connsiteY34" fmla="*/ 1273284 h 2187684"/>
              <a:gd name="connsiteX35" fmla="*/ 4705643 w 6253026"/>
              <a:gd name="connsiteY35" fmla="*/ 1385826 h 2187684"/>
              <a:gd name="connsiteX36" fmla="*/ 4747846 w 6253026"/>
              <a:gd name="connsiteY36" fmla="*/ 1456164 h 2187684"/>
              <a:gd name="connsiteX37" fmla="*/ 4818185 w 6253026"/>
              <a:gd name="connsiteY37" fmla="*/ 1512435 h 2187684"/>
              <a:gd name="connsiteX38" fmla="*/ 4874455 w 6253026"/>
              <a:gd name="connsiteY38" fmla="*/ 1582773 h 2187684"/>
              <a:gd name="connsiteX39" fmla="*/ 5001065 w 6253026"/>
              <a:gd name="connsiteY39" fmla="*/ 1667179 h 2187684"/>
              <a:gd name="connsiteX40" fmla="*/ 5057335 w 6253026"/>
              <a:gd name="connsiteY40" fmla="*/ 1709382 h 2187684"/>
              <a:gd name="connsiteX41" fmla="*/ 5423095 w 6253026"/>
              <a:gd name="connsiteY41" fmla="*/ 1850059 h 2187684"/>
              <a:gd name="connsiteX42" fmla="*/ 5521569 w 6253026"/>
              <a:gd name="connsiteY42" fmla="*/ 1864127 h 2187684"/>
              <a:gd name="connsiteX43" fmla="*/ 5704449 w 6253026"/>
              <a:gd name="connsiteY43" fmla="*/ 1906330 h 2187684"/>
              <a:gd name="connsiteX44" fmla="*/ 5915465 w 6253026"/>
              <a:gd name="connsiteY44" fmla="*/ 1948533 h 2187684"/>
              <a:gd name="connsiteX45" fmla="*/ 6042074 w 6253026"/>
              <a:gd name="connsiteY45" fmla="*/ 1962601 h 2187684"/>
              <a:gd name="connsiteX46" fmla="*/ 6112412 w 6253026"/>
              <a:gd name="connsiteY46" fmla="*/ 1976669 h 2187684"/>
              <a:gd name="connsiteX47" fmla="*/ 5915465 w 6253026"/>
              <a:gd name="connsiteY47" fmla="*/ 1990736 h 2187684"/>
              <a:gd name="connsiteX48" fmla="*/ 4747846 w 6253026"/>
              <a:gd name="connsiteY48" fmla="*/ 2018872 h 2187684"/>
              <a:gd name="connsiteX49" fmla="*/ 4339883 w 6253026"/>
              <a:gd name="connsiteY49" fmla="*/ 2089210 h 2187684"/>
              <a:gd name="connsiteX50" fmla="*/ 3101926 w 6253026"/>
              <a:gd name="connsiteY50" fmla="*/ 2187684 h 2187684"/>
              <a:gd name="connsiteX51" fmla="*/ 1638886 w 6253026"/>
              <a:gd name="connsiteY51" fmla="*/ 2159549 h 2187684"/>
              <a:gd name="connsiteX52" fmla="*/ 189914 w 6253026"/>
              <a:gd name="connsiteY52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339883 w 6253026"/>
              <a:gd name="connsiteY48" fmla="*/ 2089210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985820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24804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178998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257865 w 6253026"/>
              <a:gd name="connsiteY12" fmla="*/ 358884 h 2218462"/>
              <a:gd name="connsiteX13" fmla="*/ 2342271 w 6253026"/>
              <a:gd name="connsiteY13" fmla="*/ 274478 h 2218462"/>
              <a:gd name="connsiteX14" fmla="*/ 2482948 w 6253026"/>
              <a:gd name="connsiteY14" fmla="*/ 147869 h 2218462"/>
              <a:gd name="connsiteX15" fmla="*/ 2623625 w 6253026"/>
              <a:gd name="connsiteY15" fmla="*/ 91598 h 2218462"/>
              <a:gd name="connsiteX16" fmla="*/ 2778369 w 6253026"/>
              <a:gd name="connsiteY16" fmla="*/ 49395 h 2218462"/>
              <a:gd name="connsiteX17" fmla="*/ 2947182 w 6253026"/>
              <a:gd name="connsiteY17" fmla="*/ 21259 h 2218462"/>
              <a:gd name="connsiteX18" fmla="*/ 3341077 w 6253026"/>
              <a:gd name="connsiteY18" fmla="*/ 35327 h 2218462"/>
              <a:gd name="connsiteX19" fmla="*/ 3397348 w 6253026"/>
              <a:gd name="connsiteY19" fmla="*/ 49395 h 2218462"/>
              <a:gd name="connsiteX20" fmla="*/ 3523957 w 6253026"/>
              <a:gd name="connsiteY20" fmla="*/ 105666 h 2218462"/>
              <a:gd name="connsiteX21" fmla="*/ 3594295 w 6253026"/>
              <a:gd name="connsiteY21" fmla="*/ 147869 h 2218462"/>
              <a:gd name="connsiteX22" fmla="*/ 3805311 w 6253026"/>
              <a:gd name="connsiteY22" fmla="*/ 288546 h 2218462"/>
              <a:gd name="connsiteX23" fmla="*/ 3974123 w 6253026"/>
              <a:gd name="connsiteY23" fmla="*/ 372952 h 2218462"/>
              <a:gd name="connsiteX24" fmla="*/ 4044462 w 6253026"/>
              <a:gd name="connsiteY24" fmla="*/ 443290 h 2218462"/>
              <a:gd name="connsiteX25" fmla="*/ 4114800 w 6253026"/>
              <a:gd name="connsiteY25" fmla="*/ 527696 h 2218462"/>
              <a:gd name="connsiteX26" fmla="*/ 4142935 w 6253026"/>
              <a:gd name="connsiteY26" fmla="*/ 555832 h 2218462"/>
              <a:gd name="connsiteX27" fmla="*/ 4241409 w 6253026"/>
              <a:gd name="connsiteY27" fmla="*/ 752779 h 2218462"/>
              <a:gd name="connsiteX28" fmla="*/ 4283612 w 6253026"/>
              <a:gd name="connsiteY28" fmla="*/ 851253 h 2218462"/>
              <a:gd name="connsiteX29" fmla="*/ 4396154 w 6253026"/>
              <a:gd name="connsiteY29" fmla="*/ 1005998 h 2218462"/>
              <a:gd name="connsiteX30" fmla="*/ 4438357 w 6253026"/>
              <a:gd name="connsiteY30" fmla="*/ 1048201 h 2218462"/>
              <a:gd name="connsiteX31" fmla="*/ 4522763 w 6253026"/>
              <a:gd name="connsiteY31" fmla="*/ 1146675 h 2218462"/>
              <a:gd name="connsiteX32" fmla="*/ 4607169 w 6253026"/>
              <a:gd name="connsiteY32" fmla="*/ 1273284 h 2218462"/>
              <a:gd name="connsiteX33" fmla="*/ 4705643 w 6253026"/>
              <a:gd name="connsiteY33" fmla="*/ 1385826 h 2218462"/>
              <a:gd name="connsiteX34" fmla="*/ 4747846 w 6253026"/>
              <a:gd name="connsiteY34" fmla="*/ 1456164 h 2218462"/>
              <a:gd name="connsiteX35" fmla="*/ 4818185 w 6253026"/>
              <a:gd name="connsiteY35" fmla="*/ 1512435 h 2218462"/>
              <a:gd name="connsiteX36" fmla="*/ 4874455 w 6253026"/>
              <a:gd name="connsiteY36" fmla="*/ 1582773 h 2218462"/>
              <a:gd name="connsiteX37" fmla="*/ 5001065 w 6253026"/>
              <a:gd name="connsiteY37" fmla="*/ 1667179 h 2218462"/>
              <a:gd name="connsiteX38" fmla="*/ 5057335 w 6253026"/>
              <a:gd name="connsiteY38" fmla="*/ 1709382 h 2218462"/>
              <a:gd name="connsiteX39" fmla="*/ 5423095 w 6253026"/>
              <a:gd name="connsiteY39" fmla="*/ 1850059 h 2218462"/>
              <a:gd name="connsiteX40" fmla="*/ 5521569 w 6253026"/>
              <a:gd name="connsiteY40" fmla="*/ 1864127 h 2218462"/>
              <a:gd name="connsiteX41" fmla="*/ 5704449 w 6253026"/>
              <a:gd name="connsiteY41" fmla="*/ 1906330 h 2218462"/>
              <a:gd name="connsiteX42" fmla="*/ 5915465 w 6253026"/>
              <a:gd name="connsiteY42" fmla="*/ 1948533 h 2218462"/>
              <a:gd name="connsiteX43" fmla="*/ 6042074 w 6253026"/>
              <a:gd name="connsiteY43" fmla="*/ 1962601 h 2218462"/>
              <a:gd name="connsiteX44" fmla="*/ 6112412 w 6253026"/>
              <a:gd name="connsiteY44" fmla="*/ 1976669 h 2218462"/>
              <a:gd name="connsiteX45" fmla="*/ 5921924 w 6253026"/>
              <a:gd name="connsiteY45" fmla="*/ 2178998 h 2218462"/>
              <a:gd name="connsiteX46" fmla="*/ 5057828 w 6253026"/>
              <a:gd name="connsiteY46" fmla="*/ 2178998 h 2218462"/>
              <a:gd name="connsiteX47" fmla="*/ 4481764 w 6253026"/>
              <a:gd name="connsiteY47" fmla="*/ 2178998 h 2218462"/>
              <a:gd name="connsiteX48" fmla="*/ 3101926 w 6253026"/>
              <a:gd name="connsiteY48" fmla="*/ 2187684 h 2218462"/>
              <a:gd name="connsiteX49" fmla="*/ 1638886 w 6253026"/>
              <a:gd name="connsiteY49" fmla="*/ 2159549 h 2218462"/>
              <a:gd name="connsiteX50" fmla="*/ 189914 w 6253026"/>
              <a:gd name="connsiteY5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482948 w 6253026"/>
              <a:gd name="connsiteY13" fmla="*/ 147869 h 2218462"/>
              <a:gd name="connsiteX14" fmla="*/ 2623625 w 6253026"/>
              <a:gd name="connsiteY14" fmla="*/ 91598 h 2218462"/>
              <a:gd name="connsiteX15" fmla="*/ 2778369 w 6253026"/>
              <a:gd name="connsiteY15" fmla="*/ 49395 h 2218462"/>
              <a:gd name="connsiteX16" fmla="*/ 2947182 w 6253026"/>
              <a:gd name="connsiteY16" fmla="*/ 21259 h 2218462"/>
              <a:gd name="connsiteX17" fmla="*/ 3341077 w 6253026"/>
              <a:gd name="connsiteY17" fmla="*/ 35327 h 2218462"/>
              <a:gd name="connsiteX18" fmla="*/ 3397348 w 6253026"/>
              <a:gd name="connsiteY18" fmla="*/ 49395 h 2218462"/>
              <a:gd name="connsiteX19" fmla="*/ 3523957 w 6253026"/>
              <a:gd name="connsiteY19" fmla="*/ 105666 h 2218462"/>
              <a:gd name="connsiteX20" fmla="*/ 3594295 w 6253026"/>
              <a:gd name="connsiteY20" fmla="*/ 147869 h 2218462"/>
              <a:gd name="connsiteX21" fmla="*/ 3805311 w 6253026"/>
              <a:gd name="connsiteY21" fmla="*/ 288546 h 2218462"/>
              <a:gd name="connsiteX22" fmla="*/ 3974123 w 6253026"/>
              <a:gd name="connsiteY22" fmla="*/ 372952 h 2218462"/>
              <a:gd name="connsiteX23" fmla="*/ 4044462 w 6253026"/>
              <a:gd name="connsiteY23" fmla="*/ 443290 h 2218462"/>
              <a:gd name="connsiteX24" fmla="*/ 4114800 w 6253026"/>
              <a:gd name="connsiteY24" fmla="*/ 527696 h 2218462"/>
              <a:gd name="connsiteX25" fmla="*/ 4142935 w 6253026"/>
              <a:gd name="connsiteY25" fmla="*/ 555832 h 2218462"/>
              <a:gd name="connsiteX26" fmla="*/ 4241409 w 6253026"/>
              <a:gd name="connsiteY26" fmla="*/ 752779 h 2218462"/>
              <a:gd name="connsiteX27" fmla="*/ 4283612 w 6253026"/>
              <a:gd name="connsiteY27" fmla="*/ 851253 h 2218462"/>
              <a:gd name="connsiteX28" fmla="*/ 4396154 w 6253026"/>
              <a:gd name="connsiteY28" fmla="*/ 1005998 h 2218462"/>
              <a:gd name="connsiteX29" fmla="*/ 4438357 w 6253026"/>
              <a:gd name="connsiteY29" fmla="*/ 1048201 h 2218462"/>
              <a:gd name="connsiteX30" fmla="*/ 4522763 w 6253026"/>
              <a:gd name="connsiteY30" fmla="*/ 1146675 h 2218462"/>
              <a:gd name="connsiteX31" fmla="*/ 4607169 w 6253026"/>
              <a:gd name="connsiteY31" fmla="*/ 1273284 h 2218462"/>
              <a:gd name="connsiteX32" fmla="*/ 4705643 w 6253026"/>
              <a:gd name="connsiteY32" fmla="*/ 1385826 h 2218462"/>
              <a:gd name="connsiteX33" fmla="*/ 4747846 w 6253026"/>
              <a:gd name="connsiteY33" fmla="*/ 1456164 h 2218462"/>
              <a:gd name="connsiteX34" fmla="*/ 4818185 w 6253026"/>
              <a:gd name="connsiteY34" fmla="*/ 1512435 h 2218462"/>
              <a:gd name="connsiteX35" fmla="*/ 4874455 w 6253026"/>
              <a:gd name="connsiteY35" fmla="*/ 1582773 h 2218462"/>
              <a:gd name="connsiteX36" fmla="*/ 5001065 w 6253026"/>
              <a:gd name="connsiteY36" fmla="*/ 1667179 h 2218462"/>
              <a:gd name="connsiteX37" fmla="*/ 5057335 w 6253026"/>
              <a:gd name="connsiteY37" fmla="*/ 1709382 h 2218462"/>
              <a:gd name="connsiteX38" fmla="*/ 5423095 w 6253026"/>
              <a:gd name="connsiteY38" fmla="*/ 1850059 h 2218462"/>
              <a:gd name="connsiteX39" fmla="*/ 5521569 w 6253026"/>
              <a:gd name="connsiteY39" fmla="*/ 1864127 h 2218462"/>
              <a:gd name="connsiteX40" fmla="*/ 5704449 w 6253026"/>
              <a:gd name="connsiteY40" fmla="*/ 1906330 h 2218462"/>
              <a:gd name="connsiteX41" fmla="*/ 5915465 w 6253026"/>
              <a:gd name="connsiteY41" fmla="*/ 1948533 h 2218462"/>
              <a:gd name="connsiteX42" fmla="*/ 6042074 w 6253026"/>
              <a:gd name="connsiteY42" fmla="*/ 1962601 h 2218462"/>
              <a:gd name="connsiteX43" fmla="*/ 6112412 w 6253026"/>
              <a:gd name="connsiteY43" fmla="*/ 1976669 h 2218462"/>
              <a:gd name="connsiteX44" fmla="*/ 5921924 w 6253026"/>
              <a:gd name="connsiteY44" fmla="*/ 2178998 h 2218462"/>
              <a:gd name="connsiteX45" fmla="*/ 5057828 w 6253026"/>
              <a:gd name="connsiteY45" fmla="*/ 2178998 h 2218462"/>
              <a:gd name="connsiteX46" fmla="*/ 4481764 w 6253026"/>
              <a:gd name="connsiteY46" fmla="*/ 2178998 h 2218462"/>
              <a:gd name="connsiteX47" fmla="*/ 3101926 w 6253026"/>
              <a:gd name="connsiteY47" fmla="*/ 2187684 h 2218462"/>
              <a:gd name="connsiteX48" fmla="*/ 1638886 w 6253026"/>
              <a:gd name="connsiteY48" fmla="*/ 2159549 h 2218462"/>
              <a:gd name="connsiteX49" fmla="*/ 189914 w 6253026"/>
              <a:gd name="connsiteY4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623625 w 6253026"/>
              <a:gd name="connsiteY13" fmla="*/ 91598 h 2218462"/>
              <a:gd name="connsiteX14" fmla="*/ 2778369 w 6253026"/>
              <a:gd name="connsiteY14" fmla="*/ 49395 h 2218462"/>
              <a:gd name="connsiteX15" fmla="*/ 2947182 w 6253026"/>
              <a:gd name="connsiteY15" fmla="*/ 21259 h 2218462"/>
              <a:gd name="connsiteX16" fmla="*/ 3341077 w 6253026"/>
              <a:gd name="connsiteY16" fmla="*/ 35327 h 2218462"/>
              <a:gd name="connsiteX17" fmla="*/ 3397348 w 6253026"/>
              <a:gd name="connsiteY17" fmla="*/ 49395 h 2218462"/>
              <a:gd name="connsiteX18" fmla="*/ 3523957 w 6253026"/>
              <a:gd name="connsiteY18" fmla="*/ 105666 h 2218462"/>
              <a:gd name="connsiteX19" fmla="*/ 3594295 w 6253026"/>
              <a:gd name="connsiteY19" fmla="*/ 147869 h 2218462"/>
              <a:gd name="connsiteX20" fmla="*/ 3805311 w 6253026"/>
              <a:gd name="connsiteY20" fmla="*/ 288546 h 2218462"/>
              <a:gd name="connsiteX21" fmla="*/ 3974123 w 6253026"/>
              <a:gd name="connsiteY21" fmla="*/ 372952 h 2218462"/>
              <a:gd name="connsiteX22" fmla="*/ 4044462 w 6253026"/>
              <a:gd name="connsiteY22" fmla="*/ 443290 h 2218462"/>
              <a:gd name="connsiteX23" fmla="*/ 4114800 w 6253026"/>
              <a:gd name="connsiteY23" fmla="*/ 527696 h 2218462"/>
              <a:gd name="connsiteX24" fmla="*/ 4142935 w 6253026"/>
              <a:gd name="connsiteY24" fmla="*/ 555832 h 2218462"/>
              <a:gd name="connsiteX25" fmla="*/ 4241409 w 6253026"/>
              <a:gd name="connsiteY25" fmla="*/ 752779 h 2218462"/>
              <a:gd name="connsiteX26" fmla="*/ 4283612 w 6253026"/>
              <a:gd name="connsiteY26" fmla="*/ 851253 h 2218462"/>
              <a:gd name="connsiteX27" fmla="*/ 4396154 w 6253026"/>
              <a:gd name="connsiteY27" fmla="*/ 1005998 h 2218462"/>
              <a:gd name="connsiteX28" fmla="*/ 4438357 w 6253026"/>
              <a:gd name="connsiteY28" fmla="*/ 1048201 h 2218462"/>
              <a:gd name="connsiteX29" fmla="*/ 4522763 w 6253026"/>
              <a:gd name="connsiteY29" fmla="*/ 1146675 h 2218462"/>
              <a:gd name="connsiteX30" fmla="*/ 4607169 w 6253026"/>
              <a:gd name="connsiteY30" fmla="*/ 1273284 h 2218462"/>
              <a:gd name="connsiteX31" fmla="*/ 4705643 w 6253026"/>
              <a:gd name="connsiteY31" fmla="*/ 1385826 h 2218462"/>
              <a:gd name="connsiteX32" fmla="*/ 4747846 w 6253026"/>
              <a:gd name="connsiteY32" fmla="*/ 1456164 h 2218462"/>
              <a:gd name="connsiteX33" fmla="*/ 4818185 w 6253026"/>
              <a:gd name="connsiteY33" fmla="*/ 1512435 h 2218462"/>
              <a:gd name="connsiteX34" fmla="*/ 4874455 w 6253026"/>
              <a:gd name="connsiteY34" fmla="*/ 1582773 h 2218462"/>
              <a:gd name="connsiteX35" fmla="*/ 5001065 w 6253026"/>
              <a:gd name="connsiteY35" fmla="*/ 1667179 h 2218462"/>
              <a:gd name="connsiteX36" fmla="*/ 5057335 w 6253026"/>
              <a:gd name="connsiteY36" fmla="*/ 1709382 h 2218462"/>
              <a:gd name="connsiteX37" fmla="*/ 5423095 w 6253026"/>
              <a:gd name="connsiteY37" fmla="*/ 1850059 h 2218462"/>
              <a:gd name="connsiteX38" fmla="*/ 5521569 w 6253026"/>
              <a:gd name="connsiteY38" fmla="*/ 1864127 h 2218462"/>
              <a:gd name="connsiteX39" fmla="*/ 5704449 w 6253026"/>
              <a:gd name="connsiteY39" fmla="*/ 1906330 h 2218462"/>
              <a:gd name="connsiteX40" fmla="*/ 5915465 w 6253026"/>
              <a:gd name="connsiteY40" fmla="*/ 1948533 h 2218462"/>
              <a:gd name="connsiteX41" fmla="*/ 6042074 w 6253026"/>
              <a:gd name="connsiteY41" fmla="*/ 1962601 h 2218462"/>
              <a:gd name="connsiteX42" fmla="*/ 6112412 w 6253026"/>
              <a:gd name="connsiteY42" fmla="*/ 1976669 h 2218462"/>
              <a:gd name="connsiteX43" fmla="*/ 5921924 w 6253026"/>
              <a:gd name="connsiteY43" fmla="*/ 2178998 h 2218462"/>
              <a:gd name="connsiteX44" fmla="*/ 5057828 w 6253026"/>
              <a:gd name="connsiteY44" fmla="*/ 2178998 h 2218462"/>
              <a:gd name="connsiteX45" fmla="*/ 4481764 w 6253026"/>
              <a:gd name="connsiteY45" fmla="*/ 2178998 h 2218462"/>
              <a:gd name="connsiteX46" fmla="*/ 3101926 w 6253026"/>
              <a:gd name="connsiteY46" fmla="*/ 2187684 h 2218462"/>
              <a:gd name="connsiteX47" fmla="*/ 1638886 w 6253026"/>
              <a:gd name="connsiteY47" fmla="*/ 2159549 h 2218462"/>
              <a:gd name="connsiteX48" fmla="*/ 189914 w 6253026"/>
              <a:gd name="connsiteY4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397348 w 6253026"/>
              <a:gd name="connsiteY16" fmla="*/ 49395 h 2218462"/>
              <a:gd name="connsiteX17" fmla="*/ 3523957 w 6253026"/>
              <a:gd name="connsiteY17" fmla="*/ 105666 h 2218462"/>
              <a:gd name="connsiteX18" fmla="*/ 3594295 w 6253026"/>
              <a:gd name="connsiteY18" fmla="*/ 147869 h 2218462"/>
              <a:gd name="connsiteX19" fmla="*/ 3805311 w 6253026"/>
              <a:gd name="connsiteY19" fmla="*/ 288546 h 2218462"/>
              <a:gd name="connsiteX20" fmla="*/ 3974123 w 6253026"/>
              <a:gd name="connsiteY20" fmla="*/ 372952 h 2218462"/>
              <a:gd name="connsiteX21" fmla="*/ 4044462 w 6253026"/>
              <a:gd name="connsiteY21" fmla="*/ 443290 h 2218462"/>
              <a:gd name="connsiteX22" fmla="*/ 4114800 w 6253026"/>
              <a:gd name="connsiteY22" fmla="*/ 527696 h 2218462"/>
              <a:gd name="connsiteX23" fmla="*/ 4142935 w 6253026"/>
              <a:gd name="connsiteY23" fmla="*/ 555832 h 2218462"/>
              <a:gd name="connsiteX24" fmla="*/ 4241409 w 6253026"/>
              <a:gd name="connsiteY24" fmla="*/ 752779 h 2218462"/>
              <a:gd name="connsiteX25" fmla="*/ 4283612 w 6253026"/>
              <a:gd name="connsiteY25" fmla="*/ 851253 h 2218462"/>
              <a:gd name="connsiteX26" fmla="*/ 4396154 w 6253026"/>
              <a:gd name="connsiteY26" fmla="*/ 1005998 h 2218462"/>
              <a:gd name="connsiteX27" fmla="*/ 4438357 w 6253026"/>
              <a:gd name="connsiteY27" fmla="*/ 1048201 h 2218462"/>
              <a:gd name="connsiteX28" fmla="*/ 4522763 w 6253026"/>
              <a:gd name="connsiteY28" fmla="*/ 1146675 h 2218462"/>
              <a:gd name="connsiteX29" fmla="*/ 4607169 w 6253026"/>
              <a:gd name="connsiteY29" fmla="*/ 1273284 h 2218462"/>
              <a:gd name="connsiteX30" fmla="*/ 4705643 w 6253026"/>
              <a:gd name="connsiteY30" fmla="*/ 1385826 h 2218462"/>
              <a:gd name="connsiteX31" fmla="*/ 4747846 w 6253026"/>
              <a:gd name="connsiteY31" fmla="*/ 1456164 h 2218462"/>
              <a:gd name="connsiteX32" fmla="*/ 4818185 w 6253026"/>
              <a:gd name="connsiteY32" fmla="*/ 1512435 h 2218462"/>
              <a:gd name="connsiteX33" fmla="*/ 4874455 w 6253026"/>
              <a:gd name="connsiteY33" fmla="*/ 1582773 h 2218462"/>
              <a:gd name="connsiteX34" fmla="*/ 5001065 w 6253026"/>
              <a:gd name="connsiteY34" fmla="*/ 1667179 h 2218462"/>
              <a:gd name="connsiteX35" fmla="*/ 5057335 w 6253026"/>
              <a:gd name="connsiteY35" fmla="*/ 1709382 h 2218462"/>
              <a:gd name="connsiteX36" fmla="*/ 5423095 w 6253026"/>
              <a:gd name="connsiteY36" fmla="*/ 1850059 h 2218462"/>
              <a:gd name="connsiteX37" fmla="*/ 5521569 w 6253026"/>
              <a:gd name="connsiteY37" fmla="*/ 1864127 h 2218462"/>
              <a:gd name="connsiteX38" fmla="*/ 5704449 w 6253026"/>
              <a:gd name="connsiteY38" fmla="*/ 1906330 h 2218462"/>
              <a:gd name="connsiteX39" fmla="*/ 5915465 w 6253026"/>
              <a:gd name="connsiteY39" fmla="*/ 1948533 h 2218462"/>
              <a:gd name="connsiteX40" fmla="*/ 6042074 w 6253026"/>
              <a:gd name="connsiteY40" fmla="*/ 1962601 h 2218462"/>
              <a:gd name="connsiteX41" fmla="*/ 6112412 w 6253026"/>
              <a:gd name="connsiteY41" fmla="*/ 1976669 h 2218462"/>
              <a:gd name="connsiteX42" fmla="*/ 5921924 w 6253026"/>
              <a:gd name="connsiteY42" fmla="*/ 2178998 h 2218462"/>
              <a:gd name="connsiteX43" fmla="*/ 5057828 w 6253026"/>
              <a:gd name="connsiteY43" fmla="*/ 2178998 h 2218462"/>
              <a:gd name="connsiteX44" fmla="*/ 4481764 w 6253026"/>
              <a:gd name="connsiteY44" fmla="*/ 2178998 h 2218462"/>
              <a:gd name="connsiteX45" fmla="*/ 3101926 w 6253026"/>
              <a:gd name="connsiteY45" fmla="*/ 2187684 h 2218462"/>
              <a:gd name="connsiteX46" fmla="*/ 1638886 w 6253026"/>
              <a:gd name="connsiteY46" fmla="*/ 2159549 h 2218462"/>
              <a:gd name="connsiteX47" fmla="*/ 189914 w 6253026"/>
              <a:gd name="connsiteY4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594295 w 6253026"/>
              <a:gd name="connsiteY17" fmla="*/ 147869 h 2218462"/>
              <a:gd name="connsiteX18" fmla="*/ 3805311 w 6253026"/>
              <a:gd name="connsiteY18" fmla="*/ 288546 h 2218462"/>
              <a:gd name="connsiteX19" fmla="*/ 3974123 w 6253026"/>
              <a:gd name="connsiteY19" fmla="*/ 372952 h 2218462"/>
              <a:gd name="connsiteX20" fmla="*/ 4044462 w 6253026"/>
              <a:gd name="connsiteY20" fmla="*/ 443290 h 2218462"/>
              <a:gd name="connsiteX21" fmla="*/ 4114800 w 6253026"/>
              <a:gd name="connsiteY21" fmla="*/ 527696 h 2218462"/>
              <a:gd name="connsiteX22" fmla="*/ 4142935 w 6253026"/>
              <a:gd name="connsiteY22" fmla="*/ 555832 h 2218462"/>
              <a:gd name="connsiteX23" fmla="*/ 4241409 w 6253026"/>
              <a:gd name="connsiteY23" fmla="*/ 752779 h 2218462"/>
              <a:gd name="connsiteX24" fmla="*/ 4283612 w 6253026"/>
              <a:gd name="connsiteY24" fmla="*/ 851253 h 2218462"/>
              <a:gd name="connsiteX25" fmla="*/ 4396154 w 6253026"/>
              <a:gd name="connsiteY25" fmla="*/ 1005998 h 2218462"/>
              <a:gd name="connsiteX26" fmla="*/ 4438357 w 6253026"/>
              <a:gd name="connsiteY26" fmla="*/ 1048201 h 2218462"/>
              <a:gd name="connsiteX27" fmla="*/ 4522763 w 6253026"/>
              <a:gd name="connsiteY27" fmla="*/ 1146675 h 2218462"/>
              <a:gd name="connsiteX28" fmla="*/ 4607169 w 6253026"/>
              <a:gd name="connsiteY28" fmla="*/ 1273284 h 2218462"/>
              <a:gd name="connsiteX29" fmla="*/ 4705643 w 6253026"/>
              <a:gd name="connsiteY29" fmla="*/ 1385826 h 2218462"/>
              <a:gd name="connsiteX30" fmla="*/ 4747846 w 6253026"/>
              <a:gd name="connsiteY30" fmla="*/ 1456164 h 2218462"/>
              <a:gd name="connsiteX31" fmla="*/ 4818185 w 6253026"/>
              <a:gd name="connsiteY31" fmla="*/ 1512435 h 2218462"/>
              <a:gd name="connsiteX32" fmla="*/ 4874455 w 6253026"/>
              <a:gd name="connsiteY32" fmla="*/ 1582773 h 2218462"/>
              <a:gd name="connsiteX33" fmla="*/ 5001065 w 6253026"/>
              <a:gd name="connsiteY33" fmla="*/ 1667179 h 2218462"/>
              <a:gd name="connsiteX34" fmla="*/ 5057335 w 6253026"/>
              <a:gd name="connsiteY34" fmla="*/ 1709382 h 2218462"/>
              <a:gd name="connsiteX35" fmla="*/ 5423095 w 6253026"/>
              <a:gd name="connsiteY35" fmla="*/ 1850059 h 2218462"/>
              <a:gd name="connsiteX36" fmla="*/ 5521569 w 6253026"/>
              <a:gd name="connsiteY36" fmla="*/ 1864127 h 2218462"/>
              <a:gd name="connsiteX37" fmla="*/ 5704449 w 6253026"/>
              <a:gd name="connsiteY37" fmla="*/ 1906330 h 2218462"/>
              <a:gd name="connsiteX38" fmla="*/ 5915465 w 6253026"/>
              <a:gd name="connsiteY38" fmla="*/ 1948533 h 2218462"/>
              <a:gd name="connsiteX39" fmla="*/ 6042074 w 6253026"/>
              <a:gd name="connsiteY39" fmla="*/ 1962601 h 2218462"/>
              <a:gd name="connsiteX40" fmla="*/ 6112412 w 6253026"/>
              <a:gd name="connsiteY40" fmla="*/ 1976669 h 2218462"/>
              <a:gd name="connsiteX41" fmla="*/ 5921924 w 6253026"/>
              <a:gd name="connsiteY41" fmla="*/ 2178998 h 2218462"/>
              <a:gd name="connsiteX42" fmla="*/ 5057828 w 6253026"/>
              <a:gd name="connsiteY42" fmla="*/ 2178998 h 2218462"/>
              <a:gd name="connsiteX43" fmla="*/ 4481764 w 6253026"/>
              <a:gd name="connsiteY43" fmla="*/ 2178998 h 2218462"/>
              <a:gd name="connsiteX44" fmla="*/ 3101926 w 6253026"/>
              <a:gd name="connsiteY44" fmla="*/ 2187684 h 2218462"/>
              <a:gd name="connsiteX45" fmla="*/ 1638886 w 6253026"/>
              <a:gd name="connsiteY45" fmla="*/ 2159549 h 2218462"/>
              <a:gd name="connsiteX46" fmla="*/ 189914 w 6253026"/>
              <a:gd name="connsiteY4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3974123 w 6253026"/>
              <a:gd name="connsiteY18" fmla="*/ 372952 h 2218462"/>
              <a:gd name="connsiteX19" fmla="*/ 4044462 w 6253026"/>
              <a:gd name="connsiteY19" fmla="*/ 443290 h 2218462"/>
              <a:gd name="connsiteX20" fmla="*/ 4114800 w 6253026"/>
              <a:gd name="connsiteY20" fmla="*/ 527696 h 2218462"/>
              <a:gd name="connsiteX21" fmla="*/ 4142935 w 6253026"/>
              <a:gd name="connsiteY21" fmla="*/ 555832 h 2218462"/>
              <a:gd name="connsiteX22" fmla="*/ 4241409 w 6253026"/>
              <a:gd name="connsiteY22" fmla="*/ 752779 h 2218462"/>
              <a:gd name="connsiteX23" fmla="*/ 4283612 w 6253026"/>
              <a:gd name="connsiteY23" fmla="*/ 851253 h 2218462"/>
              <a:gd name="connsiteX24" fmla="*/ 4396154 w 6253026"/>
              <a:gd name="connsiteY24" fmla="*/ 1005998 h 2218462"/>
              <a:gd name="connsiteX25" fmla="*/ 4438357 w 6253026"/>
              <a:gd name="connsiteY25" fmla="*/ 1048201 h 2218462"/>
              <a:gd name="connsiteX26" fmla="*/ 4522763 w 6253026"/>
              <a:gd name="connsiteY26" fmla="*/ 1146675 h 2218462"/>
              <a:gd name="connsiteX27" fmla="*/ 4607169 w 6253026"/>
              <a:gd name="connsiteY27" fmla="*/ 1273284 h 2218462"/>
              <a:gd name="connsiteX28" fmla="*/ 4705643 w 6253026"/>
              <a:gd name="connsiteY28" fmla="*/ 1385826 h 2218462"/>
              <a:gd name="connsiteX29" fmla="*/ 4747846 w 6253026"/>
              <a:gd name="connsiteY29" fmla="*/ 1456164 h 2218462"/>
              <a:gd name="connsiteX30" fmla="*/ 4818185 w 6253026"/>
              <a:gd name="connsiteY30" fmla="*/ 1512435 h 2218462"/>
              <a:gd name="connsiteX31" fmla="*/ 4874455 w 6253026"/>
              <a:gd name="connsiteY31" fmla="*/ 1582773 h 2218462"/>
              <a:gd name="connsiteX32" fmla="*/ 5001065 w 6253026"/>
              <a:gd name="connsiteY32" fmla="*/ 1667179 h 2218462"/>
              <a:gd name="connsiteX33" fmla="*/ 5057335 w 6253026"/>
              <a:gd name="connsiteY33" fmla="*/ 1709382 h 2218462"/>
              <a:gd name="connsiteX34" fmla="*/ 5423095 w 6253026"/>
              <a:gd name="connsiteY34" fmla="*/ 1850059 h 2218462"/>
              <a:gd name="connsiteX35" fmla="*/ 5521569 w 6253026"/>
              <a:gd name="connsiteY35" fmla="*/ 1864127 h 2218462"/>
              <a:gd name="connsiteX36" fmla="*/ 5704449 w 6253026"/>
              <a:gd name="connsiteY36" fmla="*/ 1906330 h 2218462"/>
              <a:gd name="connsiteX37" fmla="*/ 5915465 w 6253026"/>
              <a:gd name="connsiteY37" fmla="*/ 1948533 h 2218462"/>
              <a:gd name="connsiteX38" fmla="*/ 6042074 w 6253026"/>
              <a:gd name="connsiteY38" fmla="*/ 1962601 h 2218462"/>
              <a:gd name="connsiteX39" fmla="*/ 6112412 w 6253026"/>
              <a:gd name="connsiteY39" fmla="*/ 1976669 h 2218462"/>
              <a:gd name="connsiteX40" fmla="*/ 5921924 w 6253026"/>
              <a:gd name="connsiteY40" fmla="*/ 2178998 h 2218462"/>
              <a:gd name="connsiteX41" fmla="*/ 5057828 w 6253026"/>
              <a:gd name="connsiteY41" fmla="*/ 2178998 h 2218462"/>
              <a:gd name="connsiteX42" fmla="*/ 4481764 w 6253026"/>
              <a:gd name="connsiteY42" fmla="*/ 2178998 h 2218462"/>
              <a:gd name="connsiteX43" fmla="*/ 3101926 w 6253026"/>
              <a:gd name="connsiteY43" fmla="*/ 2187684 h 2218462"/>
              <a:gd name="connsiteX44" fmla="*/ 1638886 w 6253026"/>
              <a:gd name="connsiteY44" fmla="*/ 2159549 h 2218462"/>
              <a:gd name="connsiteX45" fmla="*/ 189914 w 6253026"/>
              <a:gd name="connsiteY4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4462 w 6253026"/>
              <a:gd name="connsiteY18" fmla="*/ 443290 h 2218462"/>
              <a:gd name="connsiteX19" fmla="*/ 4114800 w 6253026"/>
              <a:gd name="connsiteY19" fmla="*/ 527696 h 2218462"/>
              <a:gd name="connsiteX20" fmla="*/ 4142935 w 6253026"/>
              <a:gd name="connsiteY20" fmla="*/ 555832 h 2218462"/>
              <a:gd name="connsiteX21" fmla="*/ 4241409 w 6253026"/>
              <a:gd name="connsiteY21" fmla="*/ 752779 h 2218462"/>
              <a:gd name="connsiteX22" fmla="*/ 4283612 w 6253026"/>
              <a:gd name="connsiteY22" fmla="*/ 851253 h 2218462"/>
              <a:gd name="connsiteX23" fmla="*/ 4396154 w 6253026"/>
              <a:gd name="connsiteY23" fmla="*/ 1005998 h 2218462"/>
              <a:gd name="connsiteX24" fmla="*/ 4438357 w 6253026"/>
              <a:gd name="connsiteY24" fmla="*/ 1048201 h 2218462"/>
              <a:gd name="connsiteX25" fmla="*/ 4522763 w 6253026"/>
              <a:gd name="connsiteY25" fmla="*/ 1146675 h 2218462"/>
              <a:gd name="connsiteX26" fmla="*/ 4607169 w 6253026"/>
              <a:gd name="connsiteY26" fmla="*/ 1273284 h 2218462"/>
              <a:gd name="connsiteX27" fmla="*/ 4705643 w 6253026"/>
              <a:gd name="connsiteY27" fmla="*/ 1385826 h 2218462"/>
              <a:gd name="connsiteX28" fmla="*/ 4747846 w 6253026"/>
              <a:gd name="connsiteY28" fmla="*/ 1456164 h 2218462"/>
              <a:gd name="connsiteX29" fmla="*/ 4818185 w 6253026"/>
              <a:gd name="connsiteY29" fmla="*/ 1512435 h 2218462"/>
              <a:gd name="connsiteX30" fmla="*/ 4874455 w 6253026"/>
              <a:gd name="connsiteY30" fmla="*/ 1582773 h 2218462"/>
              <a:gd name="connsiteX31" fmla="*/ 5001065 w 6253026"/>
              <a:gd name="connsiteY31" fmla="*/ 1667179 h 2218462"/>
              <a:gd name="connsiteX32" fmla="*/ 5057335 w 6253026"/>
              <a:gd name="connsiteY32" fmla="*/ 1709382 h 2218462"/>
              <a:gd name="connsiteX33" fmla="*/ 5423095 w 6253026"/>
              <a:gd name="connsiteY33" fmla="*/ 1850059 h 2218462"/>
              <a:gd name="connsiteX34" fmla="*/ 5521569 w 6253026"/>
              <a:gd name="connsiteY34" fmla="*/ 1864127 h 2218462"/>
              <a:gd name="connsiteX35" fmla="*/ 5704449 w 6253026"/>
              <a:gd name="connsiteY35" fmla="*/ 1906330 h 2218462"/>
              <a:gd name="connsiteX36" fmla="*/ 5915465 w 6253026"/>
              <a:gd name="connsiteY36" fmla="*/ 1948533 h 2218462"/>
              <a:gd name="connsiteX37" fmla="*/ 6042074 w 6253026"/>
              <a:gd name="connsiteY37" fmla="*/ 1962601 h 2218462"/>
              <a:gd name="connsiteX38" fmla="*/ 6112412 w 6253026"/>
              <a:gd name="connsiteY38" fmla="*/ 1976669 h 2218462"/>
              <a:gd name="connsiteX39" fmla="*/ 5921924 w 6253026"/>
              <a:gd name="connsiteY39" fmla="*/ 2178998 h 2218462"/>
              <a:gd name="connsiteX40" fmla="*/ 5057828 w 6253026"/>
              <a:gd name="connsiteY40" fmla="*/ 2178998 h 2218462"/>
              <a:gd name="connsiteX41" fmla="*/ 4481764 w 6253026"/>
              <a:gd name="connsiteY41" fmla="*/ 2178998 h 2218462"/>
              <a:gd name="connsiteX42" fmla="*/ 3101926 w 6253026"/>
              <a:gd name="connsiteY42" fmla="*/ 2187684 h 2218462"/>
              <a:gd name="connsiteX43" fmla="*/ 1638886 w 6253026"/>
              <a:gd name="connsiteY43" fmla="*/ 2159549 h 2218462"/>
              <a:gd name="connsiteX44" fmla="*/ 189914 w 6253026"/>
              <a:gd name="connsiteY44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142935 w 6253026"/>
              <a:gd name="connsiteY19" fmla="*/ 555832 h 2218462"/>
              <a:gd name="connsiteX20" fmla="*/ 4241409 w 6253026"/>
              <a:gd name="connsiteY20" fmla="*/ 752779 h 2218462"/>
              <a:gd name="connsiteX21" fmla="*/ 4283612 w 6253026"/>
              <a:gd name="connsiteY21" fmla="*/ 851253 h 2218462"/>
              <a:gd name="connsiteX22" fmla="*/ 4396154 w 6253026"/>
              <a:gd name="connsiteY22" fmla="*/ 1005998 h 2218462"/>
              <a:gd name="connsiteX23" fmla="*/ 4438357 w 6253026"/>
              <a:gd name="connsiteY23" fmla="*/ 1048201 h 2218462"/>
              <a:gd name="connsiteX24" fmla="*/ 4522763 w 6253026"/>
              <a:gd name="connsiteY24" fmla="*/ 1146675 h 2218462"/>
              <a:gd name="connsiteX25" fmla="*/ 4607169 w 6253026"/>
              <a:gd name="connsiteY25" fmla="*/ 1273284 h 2218462"/>
              <a:gd name="connsiteX26" fmla="*/ 4705643 w 6253026"/>
              <a:gd name="connsiteY26" fmla="*/ 1385826 h 2218462"/>
              <a:gd name="connsiteX27" fmla="*/ 4747846 w 6253026"/>
              <a:gd name="connsiteY27" fmla="*/ 1456164 h 2218462"/>
              <a:gd name="connsiteX28" fmla="*/ 4818185 w 6253026"/>
              <a:gd name="connsiteY28" fmla="*/ 1512435 h 2218462"/>
              <a:gd name="connsiteX29" fmla="*/ 4874455 w 6253026"/>
              <a:gd name="connsiteY29" fmla="*/ 1582773 h 2218462"/>
              <a:gd name="connsiteX30" fmla="*/ 5001065 w 6253026"/>
              <a:gd name="connsiteY30" fmla="*/ 1667179 h 2218462"/>
              <a:gd name="connsiteX31" fmla="*/ 5057335 w 6253026"/>
              <a:gd name="connsiteY31" fmla="*/ 1709382 h 2218462"/>
              <a:gd name="connsiteX32" fmla="*/ 5423095 w 6253026"/>
              <a:gd name="connsiteY32" fmla="*/ 1850059 h 2218462"/>
              <a:gd name="connsiteX33" fmla="*/ 5521569 w 6253026"/>
              <a:gd name="connsiteY33" fmla="*/ 1864127 h 2218462"/>
              <a:gd name="connsiteX34" fmla="*/ 5704449 w 6253026"/>
              <a:gd name="connsiteY34" fmla="*/ 1906330 h 2218462"/>
              <a:gd name="connsiteX35" fmla="*/ 5915465 w 6253026"/>
              <a:gd name="connsiteY35" fmla="*/ 1948533 h 2218462"/>
              <a:gd name="connsiteX36" fmla="*/ 6042074 w 6253026"/>
              <a:gd name="connsiteY36" fmla="*/ 1962601 h 2218462"/>
              <a:gd name="connsiteX37" fmla="*/ 6112412 w 6253026"/>
              <a:gd name="connsiteY37" fmla="*/ 1976669 h 2218462"/>
              <a:gd name="connsiteX38" fmla="*/ 5921924 w 6253026"/>
              <a:gd name="connsiteY38" fmla="*/ 2178998 h 2218462"/>
              <a:gd name="connsiteX39" fmla="*/ 5057828 w 6253026"/>
              <a:gd name="connsiteY39" fmla="*/ 2178998 h 2218462"/>
              <a:gd name="connsiteX40" fmla="*/ 4481764 w 6253026"/>
              <a:gd name="connsiteY40" fmla="*/ 2178998 h 2218462"/>
              <a:gd name="connsiteX41" fmla="*/ 3101926 w 6253026"/>
              <a:gd name="connsiteY41" fmla="*/ 2187684 h 2218462"/>
              <a:gd name="connsiteX42" fmla="*/ 1638886 w 6253026"/>
              <a:gd name="connsiteY42" fmla="*/ 2159549 h 2218462"/>
              <a:gd name="connsiteX43" fmla="*/ 189914 w 6253026"/>
              <a:gd name="connsiteY43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438357 w 6253026"/>
              <a:gd name="connsiteY21" fmla="*/ 1048201 h 2218462"/>
              <a:gd name="connsiteX22" fmla="*/ 4522763 w 6253026"/>
              <a:gd name="connsiteY22" fmla="*/ 1146675 h 2218462"/>
              <a:gd name="connsiteX23" fmla="*/ 4607169 w 6253026"/>
              <a:gd name="connsiteY23" fmla="*/ 1273284 h 2218462"/>
              <a:gd name="connsiteX24" fmla="*/ 4705643 w 6253026"/>
              <a:gd name="connsiteY24" fmla="*/ 1385826 h 2218462"/>
              <a:gd name="connsiteX25" fmla="*/ 4747846 w 6253026"/>
              <a:gd name="connsiteY25" fmla="*/ 1456164 h 2218462"/>
              <a:gd name="connsiteX26" fmla="*/ 4818185 w 6253026"/>
              <a:gd name="connsiteY26" fmla="*/ 1512435 h 2218462"/>
              <a:gd name="connsiteX27" fmla="*/ 4874455 w 6253026"/>
              <a:gd name="connsiteY27" fmla="*/ 1582773 h 2218462"/>
              <a:gd name="connsiteX28" fmla="*/ 5001065 w 6253026"/>
              <a:gd name="connsiteY28" fmla="*/ 1667179 h 2218462"/>
              <a:gd name="connsiteX29" fmla="*/ 5057335 w 6253026"/>
              <a:gd name="connsiteY29" fmla="*/ 1709382 h 2218462"/>
              <a:gd name="connsiteX30" fmla="*/ 5423095 w 6253026"/>
              <a:gd name="connsiteY30" fmla="*/ 1850059 h 2218462"/>
              <a:gd name="connsiteX31" fmla="*/ 5521569 w 6253026"/>
              <a:gd name="connsiteY31" fmla="*/ 1864127 h 2218462"/>
              <a:gd name="connsiteX32" fmla="*/ 5704449 w 6253026"/>
              <a:gd name="connsiteY32" fmla="*/ 1906330 h 2218462"/>
              <a:gd name="connsiteX33" fmla="*/ 5915465 w 6253026"/>
              <a:gd name="connsiteY33" fmla="*/ 1948533 h 2218462"/>
              <a:gd name="connsiteX34" fmla="*/ 6042074 w 6253026"/>
              <a:gd name="connsiteY34" fmla="*/ 1962601 h 2218462"/>
              <a:gd name="connsiteX35" fmla="*/ 6112412 w 6253026"/>
              <a:gd name="connsiteY35" fmla="*/ 1976669 h 2218462"/>
              <a:gd name="connsiteX36" fmla="*/ 5921924 w 6253026"/>
              <a:gd name="connsiteY36" fmla="*/ 2178998 h 2218462"/>
              <a:gd name="connsiteX37" fmla="*/ 5057828 w 6253026"/>
              <a:gd name="connsiteY37" fmla="*/ 2178998 h 2218462"/>
              <a:gd name="connsiteX38" fmla="*/ 4481764 w 6253026"/>
              <a:gd name="connsiteY38" fmla="*/ 2178998 h 2218462"/>
              <a:gd name="connsiteX39" fmla="*/ 3101926 w 6253026"/>
              <a:gd name="connsiteY39" fmla="*/ 2187684 h 2218462"/>
              <a:gd name="connsiteX40" fmla="*/ 1638886 w 6253026"/>
              <a:gd name="connsiteY40" fmla="*/ 2159549 h 2218462"/>
              <a:gd name="connsiteX41" fmla="*/ 189914 w 6253026"/>
              <a:gd name="connsiteY4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522763 w 6253026"/>
              <a:gd name="connsiteY21" fmla="*/ 1146675 h 2218462"/>
              <a:gd name="connsiteX22" fmla="*/ 4607169 w 6253026"/>
              <a:gd name="connsiteY22" fmla="*/ 1273284 h 2218462"/>
              <a:gd name="connsiteX23" fmla="*/ 4705643 w 6253026"/>
              <a:gd name="connsiteY23" fmla="*/ 1385826 h 2218462"/>
              <a:gd name="connsiteX24" fmla="*/ 4747846 w 6253026"/>
              <a:gd name="connsiteY24" fmla="*/ 1456164 h 2218462"/>
              <a:gd name="connsiteX25" fmla="*/ 4818185 w 6253026"/>
              <a:gd name="connsiteY25" fmla="*/ 1512435 h 2218462"/>
              <a:gd name="connsiteX26" fmla="*/ 4874455 w 6253026"/>
              <a:gd name="connsiteY26" fmla="*/ 1582773 h 2218462"/>
              <a:gd name="connsiteX27" fmla="*/ 5001065 w 6253026"/>
              <a:gd name="connsiteY27" fmla="*/ 1667179 h 2218462"/>
              <a:gd name="connsiteX28" fmla="*/ 5057335 w 6253026"/>
              <a:gd name="connsiteY28" fmla="*/ 1709382 h 2218462"/>
              <a:gd name="connsiteX29" fmla="*/ 5423095 w 6253026"/>
              <a:gd name="connsiteY29" fmla="*/ 1850059 h 2218462"/>
              <a:gd name="connsiteX30" fmla="*/ 5521569 w 6253026"/>
              <a:gd name="connsiteY30" fmla="*/ 1864127 h 2218462"/>
              <a:gd name="connsiteX31" fmla="*/ 5704449 w 6253026"/>
              <a:gd name="connsiteY31" fmla="*/ 1906330 h 2218462"/>
              <a:gd name="connsiteX32" fmla="*/ 5915465 w 6253026"/>
              <a:gd name="connsiteY32" fmla="*/ 1948533 h 2218462"/>
              <a:gd name="connsiteX33" fmla="*/ 6042074 w 6253026"/>
              <a:gd name="connsiteY33" fmla="*/ 1962601 h 2218462"/>
              <a:gd name="connsiteX34" fmla="*/ 6112412 w 6253026"/>
              <a:gd name="connsiteY34" fmla="*/ 1976669 h 2218462"/>
              <a:gd name="connsiteX35" fmla="*/ 5921924 w 6253026"/>
              <a:gd name="connsiteY35" fmla="*/ 2178998 h 2218462"/>
              <a:gd name="connsiteX36" fmla="*/ 5057828 w 6253026"/>
              <a:gd name="connsiteY36" fmla="*/ 2178998 h 2218462"/>
              <a:gd name="connsiteX37" fmla="*/ 4481764 w 6253026"/>
              <a:gd name="connsiteY37" fmla="*/ 2178998 h 2218462"/>
              <a:gd name="connsiteX38" fmla="*/ 3101926 w 6253026"/>
              <a:gd name="connsiteY38" fmla="*/ 2187684 h 2218462"/>
              <a:gd name="connsiteX39" fmla="*/ 1638886 w 6253026"/>
              <a:gd name="connsiteY39" fmla="*/ 2159549 h 2218462"/>
              <a:gd name="connsiteX40" fmla="*/ 189914 w 6253026"/>
              <a:gd name="connsiteY4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747846 w 6253026"/>
              <a:gd name="connsiteY23" fmla="*/ 1456164 h 2218462"/>
              <a:gd name="connsiteX24" fmla="*/ 4818185 w 6253026"/>
              <a:gd name="connsiteY24" fmla="*/ 1512435 h 2218462"/>
              <a:gd name="connsiteX25" fmla="*/ 4874455 w 6253026"/>
              <a:gd name="connsiteY25" fmla="*/ 1582773 h 2218462"/>
              <a:gd name="connsiteX26" fmla="*/ 5001065 w 6253026"/>
              <a:gd name="connsiteY26" fmla="*/ 1667179 h 2218462"/>
              <a:gd name="connsiteX27" fmla="*/ 5057335 w 6253026"/>
              <a:gd name="connsiteY27" fmla="*/ 1709382 h 2218462"/>
              <a:gd name="connsiteX28" fmla="*/ 5423095 w 6253026"/>
              <a:gd name="connsiteY28" fmla="*/ 1850059 h 2218462"/>
              <a:gd name="connsiteX29" fmla="*/ 5521569 w 6253026"/>
              <a:gd name="connsiteY29" fmla="*/ 1864127 h 2218462"/>
              <a:gd name="connsiteX30" fmla="*/ 5704449 w 6253026"/>
              <a:gd name="connsiteY30" fmla="*/ 1906330 h 2218462"/>
              <a:gd name="connsiteX31" fmla="*/ 5915465 w 6253026"/>
              <a:gd name="connsiteY31" fmla="*/ 1948533 h 2218462"/>
              <a:gd name="connsiteX32" fmla="*/ 6042074 w 6253026"/>
              <a:gd name="connsiteY32" fmla="*/ 1962601 h 2218462"/>
              <a:gd name="connsiteX33" fmla="*/ 6112412 w 6253026"/>
              <a:gd name="connsiteY33" fmla="*/ 1976669 h 2218462"/>
              <a:gd name="connsiteX34" fmla="*/ 5921924 w 6253026"/>
              <a:gd name="connsiteY34" fmla="*/ 2178998 h 2218462"/>
              <a:gd name="connsiteX35" fmla="*/ 5057828 w 6253026"/>
              <a:gd name="connsiteY35" fmla="*/ 2178998 h 2218462"/>
              <a:gd name="connsiteX36" fmla="*/ 4481764 w 6253026"/>
              <a:gd name="connsiteY36" fmla="*/ 2178998 h 2218462"/>
              <a:gd name="connsiteX37" fmla="*/ 3101926 w 6253026"/>
              <a:gd name="connsiteY37" fmla="*/ 2187684 h 2218462"/>
              <a:gd name="connsiteX38" fmla="*/ 1638886 w 6253026"/>
              <a:gd name="connsiteY38" fmla="*/ 2159549 h 2218462"/>
              <a:gd name="connsiteX39" fmla="*/ 189914 w 6253026"/>
              <a:gd name="connsiteY3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818185 w 6253026"/>
              <a:gd name="connsiteY23" fmla="*/ 1512435 h 2218462"/>
              <a:gd name="connsiteX24" fmla="*/ 4874455 w 6253026"/>
              <a:gd name="connsiteY24" fmla="*/ 1582773 h 2218462"/>
              <a:gd name="connsiteX25" fmla="*/ 5001065 w 6253026"/>
              <a:gd name="connsiteY25" fmla="*/ 1667179 h 2218462"/>
              <a:gd name="connsiteX26" fmla="*/ 5057335 w 6253026"/>
              <a:gd name="connsiteY26" fmla="*/ 1709382 h 2218462"/>
              <a:gd name="connsiteX27" fmla="*/ 5423095 w 6253026"/>
              <a:gd name="connsiteY27" fmla="*/ 1850059 h 2218462"/>
              <a:gd name="connsiteX28" fmla="*/ 5521569 w 6253026"/>
              <a:gd name="connsiteY28" fmla="*/ 1864127 h 2218462"/>
              <a:gd name="connsiteX29" fmla="*/ 5704449 w 6253026"/>
              <a:gd name="connsiteY29" fmla="*/ 1906330 h 2218462"/>
              <a:gd name="connsiteX30" fmla="*/ 5915465 w 6253026"/>
              <a:gd name="connsiteY30" fmla="*/ 1948533 h 2218462"/>
              <a:gd name="connsiteX31" fmla="*/ 6042074 w 6253026"/>
              <a:gd name="connsiteY31" fmla="*/ 1962601 h 2218462"/>
              <a:gd name="connsiteX32" fmla="*/ 6112412 w 6253026"/>
              <a:gd name="connsiteY32" fmla="*/ 1976669 h 2218462"/>
              <a:gd name="connsiteX33" fmla="*/ 5921924 w 6253026"/>
              <a:gd name="connsiteY33" fmla="*/ 2178998 h 2218462"/>
              <a:gd name="connsiteX34" fmla="*/ 5057828 w 6253026"/>
              <a:gd name="connsiteY34" fmla="*/ 2178998 h 2218462"/>
              <a:gd name="connsiteX35" fmla="*/ 4481764 w 6253026"/>
              <a:gd name="connsiteY35" fmla="*/ 2178998 h 2218462"/>
              <a:gd name="connsiteX36" fmla="*/ 3101926 w 6253026"/>
              <a:gd name="connsiteY36" fmla="*/ 2187684 h 2218462"/>
              <a:gd name="connsiteX37" fmla="*/ 1638886 w 6253026"/>
              <a:gd name="connsiteY37" fmla="*/ 2159549 h 2218462"/>
              <a:gd name="connsiteX38" fmla="*/ 189914 w 6253026"/>
              <a:gd name="connsiteY3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4874455 w 6253026"/>
              <a:gd name="connsiteY23" fmla="*/ 1582773 h 2218462"/>
              <a:gd name="connsiteX24" fmla="*/ 5001065 w 6253026"/>
              <a:gd name="connsiteY24" fmla="*/ 1667179 h 2218462"/>
              <a:gd name="connsiteX25" fmla="*/ 5057335 w 6253026"/>
              <a:gd name="connsiteY25" fmla="*/ 1709382 h 2218462"/>
              <a:gd name="connsiteX26" fmla="*/ 5423095 w 6253026"/>
              <a:gd name="connsiteY26" fmla="*/ 1850059 h 2218462"/>
              <a:gd name="connsiteX27" fmla="*/ 5521569 w 6253026"/>
              <a:gd name="connsiteY27" fmla="*/ 1864127 h 2218462"/>
              <a:gd name="connsiteX28" fmla="*/ 5704449 w 6253026"/>
              <a:gd name="connsiteY28" fmla="*/ 1906330 h 2218462"/>
              <a:gd name="connsiteX29" fmla="*/ 5915465 w 6253026"/>
              <a:gd name="connsiteY29" fmla="*/ 1948533 h 2218462"/>
              <a:gd name="connsiteX30" fmla="*/ 6042074 w 6253026"/>
              <a:gd name="connsiteY30" fmla="*/ 1962601 h 2218462"/>
              <a:gd name="connsiteX31" fmla="*/ 6112412 w 6253026"/>
              <a:gd name="connsiteY31" fmla="*/ 1976669 h 2218462"/>
              <a:gd name="connsiteX32" fmla="*/ 5921924 w 6253026"/>
              <a:gd name="connsiteY32" fmla="*/ 2178998 h 2218462"/>
              <a:gd name="connsiteX33" fmla="*/ 5057828 w 6253026"/>
              <a:gd name="connsiteY33" fmla="*/ 2178998 h 2218462"/>
              <a:gd name="connsiteX34" fmla="*/ 4481764 w 6253026"/>
              <a:gd name="connsiteY34" fmla="*/ 2178998 h 2218462"/>
              <a:gd name="connsiteX35" fmla="*/ 3101926 w 6253026"/>
              <a:gd name="connsiteY35" fmla="*/ 2187684 h 2218462"/>
              <a:gd name="connsiteX36" fmla="*/ 1638886 w 6253026"/>
              <a:gd name="connsiteY36" fmla="*/ 2159549 h 2218462"/>
              <a:gd name="connsiteX37" fmla="*/ 189914 w 6253026"/>
              <a:gd name="connsiteY3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057335 w 6253026"/>
              <a:gd name="connsiteY24" fmla="*/ 1709382 h 2218462"/>
              <a:gd name="connsiteX25" fmla="*/ 5423095 w 6253026"/>
              <a:gd name="connsiteY25" fmla="*/ 1850059 h 2218462"/>
              <a:gd name="connsiteX26" fmla="*/ 5521569 w 6253026"/>
              <a:gd name="connsiteY26" fmla="*/ 1864127 h 2218462"/>
              <a:gd name="connsiteX27" fmla="*/ 5704449 w 6253026"/>
              <a:gd name="connsiteY27" fmla="*/ 1906330 h 2218462"/>
              <a:gd name="connsiteX28" fmla="*/ 5915465 w 6253026"/>
              <a:gd name="connsiteY28" fmla="*/ 1948533 h 2218462"/>
              <a:gd name="connsiteX29" fmla="*/ 6042074 w 6253026"/>
              <a:gd name="connsiteY29" fmla="*/ 1962601 h 2218462"/>
              <a:gd name="connsiteX30" fmla="*/ 6112412 w 6253026"/>
              <a:gd name="connsiteY30" fmla="*/ 1976669 h 2218462"/>
              <a:gd name="connsiteX31" fmla="*/ 5921924 w 6253026"/>
              <a:gd name="connsiteY31" fmla="*/ 2178998 h 2218462"/>
              <a:gd name="connsiteX32" fmla="*/ 5057828 w 6253026"/>
              <a:gd name="connsiteY32" fmla="*/ 2178998 h 2218462"/>
              <a:gd name="connsiteX33" fmla="*/ 4481764 w 6253026"/>
              <a:gd name="connsiteY33" fmla="*/ 2178998 h 2218462"/>
              <a:gd name="connsiteX34" fmla="*/ 3101926 w 6253026"/>
              <a:gd name="connsiteY34" fmla="*/ 2187684 h 2218462"/>
              <a:gd name="connsiteX35" fmla="*/ 1638886 w 6253026"/>
              <a:gd name="connsiteY35" fmla="*/ 2159549 h 2218462"/>
              <a:gd name="connsiteX36" fmla="*/ 189914 w 6253026"/>
              <a:gd name="connsiteY3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521569 w 6253026"/>
              <a:gd name="connsiteY25" fmla="*/ 1864127 h 2218462"/>
              <a:gd name="connsiteX26" fmla="*/ 5704449 w 6253026"/>
              <a:gd name="connsiteY26" fmla="*/ 1906330 h 2218462"/>
              <a:gd name="connsiteX27" fmla="*/ 5915465 w 6253026"/>
              <a:gd name="connsiteY27" fmla="*/ 1948533 h 2218462"/>
              <a:gd name="connsiteX28" fmla="*/ 6042074 w 6253026"/>
              <a:gd name="connsiteY28" fmla="*/ 1962601 h 2218462"/>
              <a:gd name="connsiteX29" fmla="*/ 6112412 w 6253026"/>
              <a:gd name="connsiteY29" fmla="*/ 1976669 h 2218462"/>
              <a:gd name="connsiteX30" fmla="*/ 5921924 w 6253026"/>
              <a:gd name="connsiteY30" fmla="*/ 2178998 h 2218462"/>
              <a:gd name="connsiteX31" fmla="*/ 5057828 w 6253026"/>
              <a:gd name="connsiteY31" fmla="*/ 2178998 h 2218462"/>
              <a:gd name="connsiteX32" fmla="*/ 4481764 w 6253026"/>
              <a:gd name="connsiteY32" fmla="*/ 2178998 h 2218462"/>
              <a:gd name="connsiteX33" fmla="*/ 3101926 w 6253026"/>
              <a:gd name="connsiteY33" fmla="*/ 2187684 h 2218462"/>
              <a:gd name="connsiteX34" fmla="*/ 1638886 w 6253026"/>
              <a:gd name="connsiteY34" fmla="*/ 2159549 h 2218462"/>
              <a:gd name="connsiteX35" fmla="*/ 189914 w 6253026"/>
              <a:gd name="connsiteY3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704449 w 6253026"/>
              <a:gd name="connsiteY25" fmla="*/ 1906330 h 2218462"/>
              <a:gd name="connsiteX26" fmla="*/ 5915465 w 6253026"/>
              <a:gd name="connsiteY26" fmla="*/ 1948533 h 2218462"/>
              <a:gd name="connsiteX27" fmla="*/ 6042074 w 6253026"/>
              <a:gd name="connsiteY27" fmla="*/ 1962601 h 2218462"/>
              <a:gd name="connsiteX28" fmla="*/ 6112412 w 6253026"/>
              <a:gd name="connsiteY28" fmla="*/ 1976669 h 2218462"/>
              <a:gd name="connsiteX29" fmla="*/ 5921924 w 6253026"/>
              <a:gd name="connsiteY29" fmla="*/ 2178998 h 2218462"/>
              <a:gd name="connsiteX30" fmla="*/ 5057828 w 6253026"/>
              <a:gd name="connsiteY30" fmla="*/ 2178998 h 2218462"/>
              <a:gd name="connsiteX31" fmla="*/ 4481764 w 6253026"/>
              <a:gd name="connsiteY31" fmla="*/ 2178998 h 2218462"/>
              <a:gd name="connsiteX32" fmla="*/ 3101926 w 6253026"/>
              <a:gd name="connsiteY32" fmla="*/ 2187684 h 2218462"/>
              <a:gd name="connsiteX33" fmla="*/ 1638886 w 6253026"/>
              <a:gd name="connsiteY33" fmla="*/ 2159549 h 2218462"/>
              <a:gd name="connsiteX34" fmla="*/ 189914 w 6253026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04377"/>
              <a:gd name="connsiteY0" fmla="*/ 2173616 h 2221607"/>
              <a:gd name="connsiteX1" fmla="*/ 499403 w 6204377"/>
              <a:gd name="connsiteY1" fmla="*/ 2131413 h 2221607"/>
              <a:gd name="connsiteX2" fmla="*/ 921434 w 6204377"/>
              <a:gd name="connsiteY2" fmla="*/ 2061075 h 2221607"/>
              <a:gd name="connsiteX3" fmla="*/ 1146517 w 6204377"/>
              <a:gd name="connsiteY3" fmla="*/ 1976669 h 2221607"/>
              <a:gd name="connsiteX4" fmla="*/ 1315329 w 6204377"/>
              <a:gd name="connsiteY4" fmla="*/ 1906330 h 2221607"/>
              <a:gd name="connsiteX5" fmla="*/ 1470074 w 6204377"/>
              <a:gd name="connsiteY5" fmla="*/ 1751586 h 2221607"/>
              <a:gd name="connsiteX6" fmla="*/ 1582615 w 6204377"/>
              <a:gd name="connsiteY6" fmla="*/ 1639044 h 2221607"/>
              <a:gd name="connsiteX7" fmla="*/ 1638886 w 6204377"/>
              <a:gd name="connsiteY7" fmla="*/ 1554638 h 2221607"/>
              <a:gd name="connsiteX8" fmla="*/ 1807699 w 6204377"/>
              <a:gd name="connsiteY8" fmla="*/ 1273284 h 2221607"/>
              <a:gd name="connsiteX9" fmla="*/ 1863969 w 6204377"/>
              <a:gd name="connsiteY9" fmla="*/ 1118539 h 2221607"/>
              <a:gd name="connsiteX10" fmla="*/ 2187526 w 6204377"/>
              <a:gd name="connsiteY10" fmla="*/ 429222 h 2221607"/>
              <a:gd name="connsiteX11" fmla="*/ 2342271 w 6204377"/>
              <a:gd name="connsiteY11" fmla="*/ 274478 h 2221607"/>
              <a:gd name="connsiteX12" fmla="*/ 2623625 w 6204377"/>
              <a:gd name="connsiteY12" fmla="*/ 91598 h 2221607"/>
              <a:gd name="connsiteX13" fmla="*/ 2778369 w 6204377"/>
              <a:gd name="connsiteY13" fmla="*/ 49395 h 2221607"/>
              <a:gd name="connsiteX14" fmla="*/ 2947182 w 6204377"/>
              <a:gd name="connsiteY14" fmla="*/ 21259 h 2221607"/>
              <a:gd name="connsiteX15" fmla="*/ 3341077 w 6204377"/>
              <a:gd name="connsiteY15" fmla="*/ 35327 h 2221607"/>
              <a:gd name="connsiteX16" fmla="*/ 3523957 w 6204377"/>
              <a:gd name="connsiteY16" fmla="*/ 105666 h 2221607"/>
              <a:gd name="connsiteX17" fmla="*/ 3805311 w 6204377"/>
              <a:gd name="connsiteY17" fmla="*/ 288546 h 2221607"/>
              <a:gd name="connsiteX18" fmla="*/ 4049716 w 6204377"/>
              <a:gd name="connsiteY18" fmla="*/ 522814 h 2221607"/>
              <a:gd name="connsiteX19" fmla="*/ 4283612 w 6204377"/>
              <a:gd name="connsiteY19" fmla="*/ 851253 h 2221607"/>
              <a:gd name="connsiteX20" fmla="*/ 4396154 w 6204377"/>
              <a:gd name="connsiteY20" fmla="*/ 1005998 h 2221607"/>
              <a:gd name="connsiteX21" fmla="*/ 4607169 w 6204377"/>
              <a:gd name="connsiteY21" fmla="*/ 1273284 h 2221607"/>
              <a:gd name="connsiteX22" fmla="*/ 4818185 w 6204377"/>
              <a:gd name="connsiteY22" fmla="*/ 1512435 h 2221607"/>
              <a:gd name="connsiteX23" fmla="*/ 5001065 w 6204377"/>
              <a:gd name="connsiteY23" fmla="*/ 1667179 h 2221607"/>
              <a:gd name="connsiteX24" fmla="*/ 5423095 w 6204377"/>
              <a:gd name="connsiteY24" fmla="*/ 1850059 h 2221607"/>
              <a:gd name="connsiteX25" fmla="*/ 5704449 w 6204377"/>
              <a:gd name="connsiteY25" fmla="*/ 1906330 h 2221607"/>
              <a:gd name="connsiteX26" fmla="*/ 5915465 w 6204377"/>
              <a:gd name="connsiteY26" fmla="*/ 1948533 h 2221607"/>
              <a:gd name="connsiteX27" fmla="*/ 6042074 w 6204377"/>
              <a:gd name="connsiteY27" fmla="*/ 1962601 h 2221607"/>
              <a:gd name="connsiteX28" fmla="*/ 6137948 w 6204377"/>
              <a:gd name="connsiteY28" fmla="*/ 2106990 h 2221607"/>
              <a:gd name="connsiteX29" fmla="*/ 5921924 w 6204377"/>
              <a:gd name="connsiteY29" fmla="*/ 2178998 h 2221607"/>
              <a:gd name="connsiteX30" fmla="*/ 5057828 w 6204377"/>
              <a:gd name="connsiteY30" fmla="*/ 2178998 h 2221607"/>
              <a:gd name="connsiteX31" fmla="*/ 4481764 w 6204377"/>
              <a:gd name="connsiteY31" fmla="*/ 2178998 h 2221607"/>
              <a:gd name="connsiteX32" fmla="*/ 3101926 w 6204377"/>
              <a:gd name="connsiteY32" fmla="*/ 2187684 h 2221607"/>
              <a:gd name="connsiteX33" fmla="*/ 1638886 w 6204377"/>
              <a:gd name="connsiteY33" fmla="*/ 2159549 h 2221607"/>
              <a:gd name="connsiteX34" fmla="*/ 189914 w 6204377"/>
              <a:gd name="connsiteY34" fmla="*/ 2173616 h 2221607"/>
              <a:gd name="connsiteX0" fmla="*/ 189914 w 6160885"/>
              <a:gd name="connsiteY0" fmla="*/ 2173616 h 2218462"/>
              <a:gd name="connsiteX1" fmla="*/ 499403 w 6160885"/>
              <a:gd name="connsiteY1" fmla="*/ 2131413 h 2218462"/>
              <a:gd name="connsiteX2" fmla="*/ 921434 w 6160885"/>
              <a:gd name="connsiteY2" fmla="*/ 2061075 h 2218462"/>
              <a:gd name="connsiteX3" fmla="*/ 1146517 w 6160885"/>
              <a:gd name="connsiteY3" fmla="*/ 1976669 h 2218462"/>
              <a:gd name="connsiteX4" fmla="*/ 1315329 w 6160885"/>
              <a:gd name="connsiteY4" fmla="*/ 1906330 h 2218462"/>
              <a:gd name="connsiteX5" fmla="*/ 1470074 w 6160885"/>
              <a:gd name="connsiteY5" fmla="*/ 1751586 h 2218462"/>
              <a:gd name="connsiteX6" fmla="*/ 1582615 w 6160885"/>
              <a:gd name="connsiteY6" fmla="*/ 1639044 h 2218462"/>
              <a:gd name="connsiteX7" fmla="*/ 1638886 w 6160885"/>
              <a:gd name="connsiteY7" fmla="*/ 1554638 h 2218462"/>
              <a:gd name="connsiteX8" fmla="*/ 1807699 w 6160885"/>
              <a:gd name="connsiteY8" fmla="*/ 1273284 h 2218462"/>
              <a:gd name="connsiteX9" fmla="*/ 1863969 w 6160885"/>
              <a:gd name="connsiteY9" fmla="*/ 1118539 h 2218462"/>
              <a:gd name="connsiteX10" fmla="*/ 2187526 w 6160885"/>
              <a:gd name="connsiteY10" fmla="*/ 429222 h 2218462"/>
              <a:gd name="connsiteX11" fmla="*/ 2342271 w 6160885"/>
              <a:gd name="connsiteY11" fmla="*/ 274478 h 2218462"/>
              <a:gd name="connsiteX12" fmla="*/ 2623625 w 6160885"/>
              <a:gd name="connsiteY12" fmla="*/ 91598 h 2218462"/>
              <a:gd name="connsiteX13" fmla="*/ 2778369 w 6160885"/>
              <a:gd name="connsiteY13" fmla="*/ 49395 h 2218462"/>
              <a:gd name="connsiteX14" fmla="*/ 2947182 w 6160885"/>
              <a:gd name="connsiteY14" fmla="*/ 21259 h 2218462"/>
              <a:gd name="connsiteX15" fmla="*/ 3341077 w 6160885"/>
              <a:gd name="connsiteY15" fmla="*/ 35327 h 2218462"/>
              <a:gd name="connsiteX16" fmla="*/ 3523957 w 6160885"/>
              <a:gd name="connsiteY16" fmla="*/ 105666 h 2218462"/>
              <a:gd name="connsiteX17" fmla="*/ 3805311 w 6160885"/>
              <a:gd name="connsiteY17" fmla="*/ 288546 h 2218462"/>
              <a:gd name="connsiteX18" fmla="*/ 4049716 w 6160885"/>
              <a:gd name="connsiteY18" fmla="*/ 522814 h 2218462"/>
              <a:gd name="connsiteX19" fmla="*/ 4283612 w 6160885"/>
              <a:gd name="connsiteY19" fmla="*/ 851253 h 2218462"/>
              <a:gd name="connsiteX20" fmla="*/ 4396154 w 6160885"/>
              <a:gd name="connsiteY20" fmla="*/ 1005998 h 2218462"/>
              <a:gd name="connsiteX21" fmla="*/ 4607169 w 6160885"/>
              <a:gd name="connsiteY21" fmla="*/ 1273284 h 2218462"/>
              <a:gd name="connsiteX22" fmla="*/ 4818185 w 6160885"/>
              <a:gd name="connsiteY22" fmla="*/ 1512435 h 2218462"/>
              <a:gd name="connsiteX23" fmla="*/ 5001065 w 6160885"/>
              <a:gd name="connsiteY23" fmla="*/ 1667179 h 2218462"/>
              <a:gd name="connsiteX24" fmla="*/ 5423095 w 6160885"/>
              <a:gd name="connsiteY24" fmla="*/ 1850059 h 2218462"/>
              <a:gd name="connsiteX25" fmla="*/ 5704449 w 6160885"/>
              <a:gd name="connsiteY25" fmla="*/ 1906330 h 2218462"/>
              <a:gd name="connsiteX26" fmla="*/ 5915465 w 6160885"/>
              <a:gd name="connsiteY26" fmla="*/ 1948533 h 2218462"/>
              <a:gd name="connsiteX27" fmla="*/ 6042074 w 6160885"/>
              <a:gd name="connsiteY27" fmla="*/ 1962601 h 2218462"/>
              <a:gd name="connsiteX28" fmla="*/ 6137948 w 6160885"/>
              <a:gd name="connsiteY28" fmla="*/ 2106990 h 2218462"/>
              <a:gd name="connsiteX29" fmla="*/ 5921924 w 6160885"/>
              <a:gd name="connsiteY29" fmla="*/ 2178998 h 2218462"/>
              <a:gd name="connsiteX30" fmla="*/ 5057828 w 6160885"/>
              <a:gd name="connsiteY30" fmla="*/ 2178998 h 2218462"/>
              <a:gd name="connsiteX31" fmla="*/ 4481764 w 6160885"/>
              <a:gd name="connsiteY31" fmla="*/ 2178998 h 2218462"/>
              <a:gd name="connsiteX32" fmla="*/ 3101926 w 6160885"/>
              <a:gd name="connsiteY32" fmla="*/ 2187684 h 2218462"/>
              <a:gd name="connsiteX33" fmla="*/ 1638886 w 6160885"/>
              <a:gd name="connsiteY33" fmla="*/ 2159549 h 2218462"/>
              <a:gd name="connsiteX34" fmla="*/ 189914 w 6160885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6042074 w 6209957"/>
              <a:gd name="connsiteY27" fmla="*/ 1962601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489877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705901 w 6209957"/>
              <a:gd name="connsiteY25" fmla="*/ 1962974 h 2218462"/>
              <a:gd name="connsiteX26" fmla="*/ 5849917 w 6209957"/>
              <a:gd name="connsiteY26" fmla="*/ 2034982 h 2218462"/>
              <a:gd name="connsiteX27" fmla="*/ 6209957 w 6209957"/>
              <a:gd name="connsiteY27" fmla="*/ 2178998 h 2218462"/>
              <a:gd name="connsiteX28" fmla="*/ 5921924 w 6209957"/>
              <a:gd name="connsiteY28" fmla="*/ 2178998 h 2218462"/>
              <a:gd name="connsiteX29" fmla="*/ 5057828 w 6209957"/>
              <a:gd name="connsiteY29" fmla="*/ 2178998 h 2218462"/>
              <a:gd name="connsiteX30" fmla="*/ 4481764 w 6209957"/>
              <a:gd name="connsiteY30" fmla="*/ 2178998 h 2218462"/>
              <a:gd name="connsiteX31" fmla="*/ 3101926 w 6209957"/>
              <a:gd name="connsiteY31" fmla="*/ 2187684 h 2218462"/>
              <a:gd name="connsiteX32" fmla="*/ 1638886 w 6209957"/>
              <a:gd name="connsiteY32" fmla="*/ 2159549 h 2218462"/>
              <a:gd name="connsiteX33" fmla="*/ 189914 w 6209957"/>
              <a:gd name="connsiteY33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17469 w 6209957"/>
              <a:gd name="connsiteY8" fmla="*/ 1314902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23625 w 6209957"/>
              <a:gd name="connsiteY11" fmla="*/ 91598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09957" h="2218462">
                <a:moveTo>
                  <a:pt x="189914" y="2173616"/>
                </a:moveTo>
                <a:cubicBezTo>
                  <a:pt x="0" y="2168927"/>
                  <a:pt x="377483" y="2150170"/>
                  <a:pt x="499403" y="2131413"/>
                </a:cubicBezTo>
                <a:cubicBezTo>
                  <a:pt x="640080" y="2107967"/>
                  <a:pt x="781982" y="2090957"/>
                  <a:pt x="921434" y="2061075"/>
                </a:cubicBezTo>
                <a:cubicBezTo>
                  <a:pt x="1087154" y="2025564"/>
                  <a:pt x="1045320" y="2021646"/>
                  <a:pt x="1146517" y="1976669"/>
                </a:cubicBezTo>
                <a:cubicBezTo>
                  <a:pt x="1212166" y="1950878"/>
                  <a:pt x="1261403" y="1943844"/>
                  <a:pt x="1315329" y="1906330"/>
                </a:cubicBezTo>
                <a:lnTo>
                  <a:pt x="1470074" y="1751586"/>
                </a:lnTo>
                <a:cubicBezTo>
                  <a:pt x="1507588" y="1714072"/>
                  <a:pt x="1553187" y="1683186"/>
                  <a:pt x="1582615" y="1639044"/>
                </a:cubicBezTo>
                <a:cubicBezTo>
                  <a:pt x="1601372" y="1610909"/>
                  <a:pt x="1621489" y="1583634"/>
                  <a:pt x="1638886" y="1554638"/>
                </a:cubicBezTo>
                <a:cubicBezTo>
                  <a:pt x="1702031" y="1452609"/>
                  <a:pt x="1859713" y="1186839"/>
                  <a:pt x="1961485" y="1026870"/>
                </a:cubicBezTo>
                <a:cubicBezTo>
                  <a:pt x="2024789" y="886193"/>
                  <a:pt x="2169800" y="735499"/>
                  <a:pt x="2249517" y="594822"/>
                </a:cubicBezTo>
                <a:cubicBezTo>
                  <a:pt x="2305788" y="529173"/>
                  <a:pt x="2344296" y="425690"/>
                  <a:pt x="2393533" y="378798"/>
                </a:cubicBezTo>
                <a:cubicBezTo>
                  <a:pt x="2466216" y="322527"/>
                  <a:pt x="2536874" y="200288"/>
                  <a:pt x="2609557" y="162774"/>
                </a:cubicBezTo>
                <a:cubicBezTo>
                  <a:pt x="2666832" y="125783"/>
                  <a:pt x="2705826" y="62997"/>
                  <a:pt x="2778369" y="49395"/>
                </a:cubicBezTo>
                <a:cubicBezTo>
                  <a:pt x="3041808" y="0"/>
                  <a:pt x="2786875" y="61336"/>
                  <a:pt x="2947182" y="21259"/>
                </a:cubicBezTo>
                <a:cubicBezTo>
                  <a:pt x="3078480" y="25948"/>
                  <a:pt x="3209951" y="27131"/>
                  <a:pt x="3341077" y="35327"/>
                </a:cubicBezTo>
                <a:cubicBezTo>
                  <a:pt x="3437206" y="49395"/>
                  <a:pt x="3481754" y="86909"/>
                  <a:pt x="3523957" y="105666"/>
                </a:cubicBezTo>
                <a:cubicBezTo>
                  <a:pt x="3601329" y="147869"/>
                  <a:pt x="3730283" y="243998"/>
                  <a:pt x="3805311" y="288546"/>
                </a:cubicBezTo>
                <a:cubicBezTo>
                  <a:pt x="3903785" y="358884"/>
                  <a:pt x="3993445" y="478266"/>
                  <a:pt x="4049716" y="522814"/>
                </a:cubicBezTo>
                <a:cubicBezTo>
                  <a:pt x="4129433" y="616599"/>
                  <a:pt x="4225872" y="770722"/>
                  <a:pt x="4283612" y="851253"/>
                </a:cubicBezTo>
                <a:cubicBezTo>
                  <a:pt x="4304930" y="888559"/>
                  <a:pt x="4392657" y="1001724"/>
                  <a:pt x="4396154" y="1005998"/>
                </a:cubicBezTo>
                <a:cubicBezTo>
                  <a:pt x="4450080" y="1076336"/>
                  <a:pt x="4555588" y="1209979"/>
                  <a:pt x="4607169" y="1273284"/>
                </a:cubicBezTo>
                <a:cubicBezTo>
                  <a:pt x="4677507" y="1357690"/>
                  <a:pt x="4773637" y="1460854"/>
                  <a:pt x="4818185" y="1512435"/>
                </a:cubicBezTo>
                <a:cubicBezTo>
                  <a:pt x="4883834" y="1578084"/>
                  <a:pt x="5017971" y="1714125"/>
                  <a:pt x="5057829" y="1746950"/>
                </a:cubicBezTo>
                <a:cubicBezTo>
                  <a:pt x="5169778" y="1810039"/>
                  <a:pt x="5372404" y="1913675"/>
                  <a:pt x="5489877" y="1962974"/>
                </a:cubicBezTo>
                <a:cubicBezTo>
                  <a:pt x="5631352" y="2024274"/>
                  <a:pt x="5801912" y="2058985"/>
                  <a:pt x="5921925" y="2106990"/>
                </a:cubicBezTo>
                <a:cubicBezTo>
                  <a:pt x="5945595" y="2110372"/>
                  <a:pt x="6186511" y="2174309"/>
                  <a:pt x="6209957" y="2178998"/>
                </a:cubicBezTo>
                <a:cubicBezTo>
                  <a:pt x="5971389" y="2164978"/>
                  <a:pt x="6160885" y="2176632"/>
                  <a:pt x="5921924" y="2178998"/>
                </a:cubicBezTo>
                <a:cubicBezTo>
                  <a:pt x="5532624" y="2182853"/>
                  <a:pt x="5447034" y="2169619"/>
                  <a:pt x="5057828" y="2178998"/>
                </a:cubicBezTo>
                <a:cubicBezTo>
                  <a:pt x="4915459" y="2187378"/>
                  <a:pt x="4618548" y="2160760"/>
                  <a:pt x="4481764" y="2178998"/>
                </a:cubicBezTo>
                <a:cubicBezTo>
                  <a:pt x="4185783" y="2218462"/>
                  <a:pt x="3303103" y="2173566"/>
                  <a:pt x="3101926" y="2187684"/>
                </a:cubicBezTo>
                <a:lnTo>
                  <a:pt x="1638886" y="2159549"/>
                </a:lnTo>
                <a:cubicBezTo>
                  <a:pt x="1155878" y="2157216"/>
                  <a:pt x="672872" y="2180934"/>
                  <a:pt x="189914" y="217361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581128"/>
            <a:ext cx="95588" cy="77355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1340768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Задача 1 </a:t>
            </a:r>
            <a:r>
              <a:rPr lang="ru-RU" sz="2800" b="1" dirty="0" smtClean="0">
                <a:solidFill>
                  <a:srgbClr val="FF0000"/>
                </a:solidFill>
              </a:rPr>
              <a:t>Незакрепленная горка движется, после начала подъема шайбы  по ней 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0" y="3429000"/>
            <a:ext cx="4121725" cy="1191592"/>
          </a:xfrm>
          <a:custGeom>
            <a:avLst/>
            <a:gdLst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072873 w 6236847"/>
              <a:gd name="connsiteY16" fmla="*/ 569899 h 2187684"/>
              <a:gd name="connsiteX17" fmla="*/ 2171347 w 6236847"/>
              <a:gd name="connsiteY17" fmla="*/ 429222 h 2187684"/>
              <a:gd name="connsiteX18" fmla="*/ 2241686 w 6236847"/>
              <a:gd name="connsiteY18" fmla="*/ 358884 h 2187684"/>
              <a:gd name="connsiteX19" fmla="*/ 2326092 w 6236847"/>
              <a:gd name="connsiteY19" fmla="*/ 274478 h 2187684"/>
              <a:gd name="connsiteX20" fmla="*/ 2466769 w 6236847"/>
              <a:gd name="connsiteY20" fmla="*/ 147869 h 2187684"/>
              <a:gd name="connsiteX21" fmla="*/ 2607446 w 6236847"/>
              <a:gd name="connsiteY21" fmla="*/ 91598 h 2187684"/>
              <a:gd name="connsiteX22" fmla="*/ 2762190 w 6236847"/>
              <a:gd name="connsiteY22" fmla="*/ 49395 h 2187684"/>
              <a:gd name="connsiteX23" fmla="*/ 2931003 w 6236847"/>
              <a:gd name="connsiteY23" fmla="*/ 21259 h 2187684"/>
              <a:gd name="connsiteX24" fmla="*/ 3324898 w 6236847"/>
              <a:gd name="connsiteY24" fmla="*/ 35327 h 2187684"/>
              <a:gd name="connsiteX25" fmla="*/ 3381169 w 6236847"/>
              <a:gd name="connsiteY25" fmla="*/ 49395 h 2187684"/>
              <a:gd name="connsiteX26" fmla="*/ 3507778 w 6236847"/>
              <a:gd name="connsiteY26" fmla="*/ 105666 h 2187684"/>
              <a:gd name="connsiteX27" fmla="*/ 3578116 w 6236847"/>
              <a:gd name="connsiteY27" fmla="*/ 147869 h 2187684"/>
              <a:gd name="connsiteX28" fmla="*/ 3789132 w 6236847"/>
              <a:gd name="connsiteY28" fmla="*/ 288546 h 2187684"/>
              <a:gd name="connsiteX29" fmla="*/ 3957944 w 6236847"/>
              <a:gd name="connsiteY29" fmla="*/ 372952 h 2187684"/>
              <a:gd name="connsiteX30" fmla="*/ 4028283 w 6236847"/>
              <a:gd name="connsiteY30" fmla="*/ 443290 h 2187684"/>
              <a:gd name="connsiteX31" fmla="*/ 4098621 w 6236847"/>
              <a:gd name="connsiteY31" fmla="*/ 527696 h 2187684"/>
              <a:gd name="connsiteX32" fmla="*/ 4126756 w 6236847"/>
              <a:gd name="connsiteY32" fmla="*/ 555832 h 2187684"/>
              <a:gd name="connsiteX33" fmla="*/ 4225230 w 6236847"/>
              <a:gd name="connsiteY33" fmla="*/ 752779 h 2187684"/>
              <a:gd name="connsiteX34" fmla="*/ 4267433 w 6236847"/>
              <a:gd name="connsiteY34" fmla="*/ 851253 h 2187684"/>
              <a:gd name="connsiteX35" fmla="*/ 4379975 w 6236847"/>
              <a:gd name="connsiteY35" fmla="*/ 1005998 h 2187684"/>
              <a:gd name="connsiteX36" fmla="*/ 4422178 w 6236847"/>
              <a:gd name="connsiteY36" fmla="*/ 1048201 h 2187684"/>
              <a:gd name="connsiteX37" fmla="*/ 4506584 w 6236847"/>
              <a:gd name="connsiteY37" fmla="*/ 1146675 h 2187684"/>
              <a:gd name="connsiteX38" fmla="*/ 4590990 w 6236847"/>
              <a:gd name="connsiteY38" fmla="*/ 1273284 h 2187684"/>
              <a:gd name="connsiteX39" fmla="*/ 4689464 w 6236847"/>
              <a:gd name="connsiteY39" fmla="*/ 1385826 h 2187684"/>
              <a:gd name="connsiteX40" fmla="*/ 4731667 w 6236847"/>
              <a:gd name="connsiteY40" fmla="*/ 1456164 h 2187684"/>
              <a:gd name="connsiteX41" fmla="*/ 4802006 w 6236847"/>
              <a:gd name="connsiteY41" fmla="*/ 1512435 h 2187684"/>
              <a:gd name="connsiteX42" fmla="*/ 4858276 w 6236847"/>
              <a:gd name="connsiteY42" fmla="*/ 1582773 h 2187684"/>
              <a:gd name="connsiteX43" fmla="*/ 4984886 w 6236847"/>
              <a:gd name="connsiteY43" fmla="*/ 1667179 h 2187684"/>
              <a:gd name="connsiteX44" fmla="*/ 5041156 w 6236847"/>
              <a:gd name="connsiteY44" fmla="*/ 1709382 h 2187684"/>
              <a:gd name="connsiteX45" fmla="*/ 5406916 w 6236847"/>
              <a:gd name="connsiteY45" fmla="*/ 1850059 h 2187684"/>
              <a:gd name="connsiteX46" fmla="*/ 5505390 w 6236847"/>
              <a:gd name="connsiteY46" fmla="*/ 1864127 h 2187684"/>
              <a:gd name="connsiteX47" fmla="*/ 5688270 w 6236847"/>
              <a:gd name="connsiteY47" fmla="*/ 1906330 h 2187684"/>
              <a:gd name="connsiteX48" fmla="*/ 5899286 w 6236847"/>
              <a:gd name="connsiteY48" fmla="*/ 1948533 h 2187684"/>
              <a:gd name="connsiteX49" fmla="*/ 6025895 w 6236847"/>
              <a:gd name="connsiteY49" fmla="*/ 1962601 h 2187684"/>
              <a:gd name="connsiteX50" fmla="*/ 6096233 w 6236847"/>
              <a:gd name="connsiteY50" fmla="*/ 1976669 h 2187684"/>
              <a:gd name="connsiteX51" fmla="*/ 5899286 w 6236847"/>
              <a:gd name="connsiteY51" fmla="*/ 1990736 h 2187684"/>
              <a:gd name="connsiteX52" fmla="*/ 4731667 w 6236847"/>
              <a:gd name="connsiteY52" fmla="*/ 2018872 h 2187684"/>
              <a:gd name="connsiteX53" fmla="*/ 4323704 w 6236847"/>
              <a:gd name="connsiteY53" fmla="*/ 2089210 h 2187684"/>
              <a:gd name="connsiteX54" fmla="*/ 3085747 w 6236847"/>
              <a:gd name="connsiteY54" fmla="*/ 2187684 h 2187684"/>
              <a:gd name="connsiteX55" fmla="*/ 1622707 w 6236847"/>
              <a:gd name="connsiteY55" fmla="*/ 2159549 h 2187684"/>
              <a:gd name="connsiteX56" fmla="*/ 173735 w 6236847"/>
              <a:gd name="connsiteY56" fmla="*/ 2173616 h 2187684"/>
              <a:gd name="connsiteX57" fmla="*/ 694240 w 6236847"/>
              <a:gd name="connsiteY57" fmla="*/ 2145481 h 2187684"/>
              <a:gd name="connsiteX58" fmla="*/ 877120 w 6236847"/>
              <a:gd name="connsiteY58" fmla="*/ 2075142 h 2187684"/>
              <a:gd name="connsiteX59" fmla="*/ 933390 w 6236847"/>
              <a:gd name="connsiteY59" fmla="*/ 2032939 h 2187684"/>
              <a:gd name="connsiteX60" fmla="*/ 806781 w 6236847"/>
              <a:gd name="connsiteY60" fmla="*/ 2075142 h 2187684"/>
              <a:gd name="connsiteX61" fmla="*/ 694240 w 6236847"/>
              <a:gd name="connsiteY61" fmla="*/ 2089210 h 2187684"/>
              <a:gd name="connsiteX62" fmla="*/ 483224 w 6236847"/>
              <a:gd name="connsiteY62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171347 w 6236847"/>
              <a:gd name="connsiteY16" fmla="*/ 429222 h 2187684"/>
              <a:gd name="connsiteX17" fmla="*/ 2241686 w 6236847"/>
              <a:gd name="connsiteY17" fmla="*/ 358884 h 2187684"/>
              <a:gd name="connsiteX18" fmla="*/ 2326092 w 6236847"/>
              <a:gd name="connsiteY18" fmla="*/ 274478 h 2187684"/>
              <a:gd name="connsiteX19" fmla="*/ 2466769 w 6236847"/>
              <a:gd name="connsiteY19" fmla="*/ 147869 h 2187684"/>
              <a:gd name="connsiteX20" fmla="*/ 2607446 w 6236847"/>
              <a:gd name="connsiteY20" fmla="*/ 91598 h 2187684"/>
              <a:gd name="connsiteX21" fmla="*/ 2762190 w 6236847"/>
              <a:gd name="connsiteY21" fmla="*/ 49395 h 2187684"/>
              <a:gd name="connsiteX22" fmla="*/ 2931003 w 6236847"/>
              <a:gd name="connsiteY22" fmla="*/ 21259 h 2187684"/>
              <a:gd name="connsiteX23" fmla="*/ 3324898 w 6236847"/>
              <a:gd name="connsiteY23" fmla="*/ 35327 h 2187684"/>
              <a:gd name="connsiteX24" fmla="*/ 3381169 w 6236847"/>
              <a:gd name="connsiteY24" fmla="*/ 49395 h 2187684"/>
              <a:gd name="connsiteX25" fmla="*/ 3507778 w 6236847"/>
              <a:gd name="connsiteY25" fmla="*/ 105666 h 2187684"/>
              <a:gd name="connsiteX26" fmla="*/ 3578116 w 6236847"/>
              <a:gd name="connsiteY26" fmla="*/ 147869 h 2187684"/>
              <a:gd name="connsiteX27" fmla="*/ 3789132 w 6236847"/>
              <a:gd name="connsiteY27" fmla="*/ 288546 h 2187684"/>
              <a:gd name="connsiteX28" fmla="*/ 3957944 w 6236847"/>
              <a:gd name="connsiteY28" fmla="*/ 372952 h 2187684"/>
              <a:gd name="connsiteX29" fmla="*/ 4028283 w 6236847"/>
              <a:gd name="connsiteY29" fmla="*/ 443290 h 2187684"/>
              <a:gd name="connsiteX30" fmla="*/ 4098621 w 6236847"/>
              <a:gd name="connsiteY30" fmla="*/ 527696 h 2187684"/>
              <a:gd name="connsiteX31" fmla="*/ 4126756 w 6236847"/>
              <a:gd name="connsiteY31" fmla="*/ 555832 h 2187684"/>
              <a:gd name="connsiteX32" fmla="*/ 4225230 w 6236847"/>
              <a:gd name="connsiteY32" fmla="*/ 752779 h 2187684"/>
              <a:gd name="connsiteX33" fmla="*/ 4267433 w 6236847"/>
              <a:gd name="connsiteY33" fmla="*/ 851253 h 2187684"/>
              <a:gd name="connsiteX34" fmla="*/ 4379975 w 6236847"/>
              <a:gd name="connsiteY34" fmla="*/ 1005998 h 2187684"/>
              <a:gd name="connsiteX35" fmla="*/ 4422178 w 6236847"/>
              <a:gd name="connsiteY35" fmla="*/ 1048201 h 2187684"/>
              <a:gd name="connsiteX36" fmla="*/ 4506584 w 6236847"/>
              <a:gd name="connsiteY36" fmla="*/ 1146675 h 2187684"/>
              <a:gd name="connsiteX37" fmla="*/ 4590990 w 6236847"/>
              <a:gd name="connsiteY37" fmla="*/ 1273284 h 2187684"/>
              <a:gd name="connsiteX38" fmla="*/ 4689464 w 6236847"/>
              <a:gd name="connsiteY38" fmla="*/ 1385826 h 2187684"/>
              <a:gd name="connsiteX39" fmla="*/ 4731667 w 6236847"/>
              <a:gd name="connsiteY39" fmla="*/ 1456164 h 2187684"/>
              <a:gd name="connsiteX40" fmla="*/ 4802006 w 6236847"/>
              <a:gd name="connsiteY40" fmla="*/ 1512435 h 2187684"/>
              <a:gd name="connsiteX41" fmla="*/ 4858276 w 6236847"/>
              <a:gd name="connsiteY41" fmla="*/ 1582773 h 2187684"/>
              <a:gd name="connsiteX42" fmla="*/ 4984886 w 6236847"/>
              <a:gd name="connsiteY42" fmla="*/ 1667179 h 2187684"/>
              <a:gd name="connsiteX43" fmla="*/ 5041156 w 6236847"/>
              <a:gd name="connsiteY43" fmla="*/ 1709382 h 2187684"/>
              <a:gd name="connsiteX44" fmla="*/ 5406916 w 6236847"/>
              <a:gd name="connsiteY44" fmla="*/ 1850059 h 2187684"/>
              <a:gd name="connsiteX45" fmla="*/ 5505390 w 6236847"/>
              <a:gd name="connsiteY45" fmla="*/ 1864127 h 2187684"/>
              <a:gd name="connsiteX46" fmla="*/ 5688270 w 6236847"/>
              <a:gd name="connsiteY46" fmla="*/ 1906330 h 2187684"/>
              <a:gd name="connsiteX47" fmla="*/ 5899286 w 6236847"/>
              <a:gd name="connsiteY47" fmla="*/ 1948533 h 2187684"/>
              <a:gd name="connsiteX48" fmla="*/ 6025895 w 6236847"/>
              <a:gd name="connsiteY48" fmla="*/ 1962601 h 2187684"/>
              <a:gd name="connsiteX49" fmla="*/ 6096233 w 6236847"/>
              <a:gd name="connsiteY49" fmla="*/ 1976669 h 2187684"/>
              <a:gd name="connsiteX50" fmla="*/ 5899286 w 6236847"/>
              <a:gd name="connsiteY50" fmla="*/ 1990736 h 2187684"/>
              <a:gd name="connsiteX51" fmla="*/ 4731667 w 6236847"/>
              <a:gd name="connsiteY51" fmla="*/ 2018872 h 2187684"/>
              <a:gd name="connsiteX52" fmla="*/ 4323704 w 6236847"/>
              <a:gd name="connsiteY52" fmla="*/ 2089210 h 2187684"/>
              <a:gd name="connsiteX53" fmla="*/ 3085747 w 6236847"/>
              <a:gd name="connsiteY53" fmla="*/ 2187684 h 2187684"/>
              <a:gd name="connsiteX54" fmla="*/ 1622707 w 6236847"/>
              <a:gd name="connsiteY54" fmla="*/ 2159549 h 2187684"/>
              <a:gd name="connsiteX55" fmla="*/ 173735 w 6236847"/>
              <a:gd name="connsiteY55" fmla="*/ 2173616 h 2187684"/>
              <a:gd name="connsiteX56" fmla="*/ 694240 w 6236847"/>
              <a:gd name="connsiteY56" fmla="*/ 2145481 h 2187684"/>
              <a:gd name="connsiteX57" fmla="*/ 877120 w 6236847"/>
              <a:gd name="connsiteY57" fmla="*/ 2075142 h 2187684"/>
              <a:gd name="connsiteX58" fmla="*/ 933390 w 6236847"/>
              <a:gd name="connsiteY58" fmla="*/ 2032939 h 2187684"/>
              <a:gd name="connsiteX59" fmla="*/ 806781 w 6236847"/>
              <a:gd name="connsiteY59" fmla="*/ 2075142 h 2187684"/>
              <a:gd name="connsiteX60" fmla="*/ 694240 w 6236847"/>
              <a:gd name="connsiteY60" fmla="*/ 2089210 h 2187684"/>
              <a:gd name="connsiteX61" fmla="*/ 483224 w 6236847"/>
              <a:gd name="connsiteY61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88467 w 6236847"/>
              <a:gd name="connsiteY14" fmla="*/ 668373 h 2187684"/>
              <a:gd name="connsiteX15" fmla="*/ 2171347 w 6236847"/>
              <a:gd name="connsiteY15" fmla="*/ 429222 h 2187684"/>
              <a:gd name="connsiteX16" fmla="*/ 2241686 w 6236847"/>
              <a:gd name="connsiteY16" fmla="*/ 358884 h 2187684"/>
              <a:gd name="connsiteX17" fmla="*/ 2326092 w 6236847"/>
              <a:gd name="connsiteY17" fmla="*/ 274478 h 2187684"/>
              <a:gd name="connsiteX18" fmla="*/ 2466769 w 6236847"/>
              <a:gd name="connsiteY18" fmla="*/ 147869 h 2187684"/>
              <a:gd name="connsiteX19" fmla="*/ 2607446 w 6236847"/>
              <a:gd name="connsiteY19" fmla="*/ 91598 h 2187684"/>
              <a:gd name="connsiteX20" fmla="*/ 2762190 w 6236847"/>
              <a:gd name="connsiteY20" fmla="*/ 49395 h 2187684"/>
              <a:gd name="connsiteX21" fmla="*/ 2931003 w 6236847"/>
              <a:gd name="connsiteY21" fmla="*/ 21259 h 2187684"/>
              <a:gd name="connsiteX22" fmla="*/ 3324898 w 6236847"/>
              <a:gd name="connsiteY22" fmla="*/ 35327 h 2187684"/>
              <a:gd name="connsiteX23" fmla="*/ 3381169 w 6236847"/>
              <a:gd name="connsiteY23" fmla="*/ 49395 h 2187684"/>
              <a:gd name="connsiteX24" fmla="*/ 3507778 w 6236847"/>
              <a:gd name="connsiteY24" fmla="*/ 105666 h 2187684"/>
              <a:gd name="connsiteX25" fmla="*/ 3578116 w 6236847"/>
              <a:gd name="connsiteY25" fmla="*/ 147869 h 2187684"/>
              <a:gd name="connsiteX26" fmla="*/ 3789132 w 6236847"/>
              <a:gd name="connsiteY26" fmla="*/ 288546 h 2187684"/>
              <a:gd name="connsiteX27" fmla="*/ 3957944 w 6236847"/>
              <a:gd name="connsiteY27" fmla="*/ 372952 h 2187684"/>
              <a:gd name="connsiteX28" fmla="*/ 4028283 w 6236847"/>
              <a:gd name="connsiteY28" fmla="*/ 443290 h 2187684"/>
              <a:gd name="connsiteX29" fmla="*/ 4098621 w 6236847"/>
              <a:gd name="connsiteY29" fmla="*/ 527696 h 2187684"/>
              <a:gd name="connsiteX30" fmla="*/ 4126756 w 6236847"/>
              <a:gd name="connsiteY30" fmla="*/ 555832 h 2187684"/>
              <a:gd name="connsiteX31" fmla="*/ 4225230 w 6236847"/>
              <a:gd name="connsiteY31" fmla="*/ 752779 h 2187684"/>
              <a:gd name="connsiteX32" fmla="*/ 4267433 w 6236847"/>
              <a:gd name="connsiteY32" fmla="*/ 851253 h 2187684"/>
              <a:gd name="connsiteX33" fmla="*/ 4379975 w 6236847"/>
              <a:gd name="connsiteY33" fmla="*/ 1005998 h 2187684"/>
              <a:gd name="connsiteX34" fmla="*/ 4422178 w 6236847"/>
              <a:gd name="connsiteY34" fmla="*/ 1048201 h 2187684"/>
              <a:gd name="connsiteX35" fmla="*/ 4506584 w 6236847"/>
              <a:gd name="connsiteY35" fmla="*/ 1146675 h 2187684"/>
              <a:gd name="connsiteX36" fmla="*/ 4590990 w 6236847"/>
              <a:gd name="connsiteY36" fmla="*/ 1273284 h 2187684"/>
              <a:gd name="connsiteX37" fmla="*/ 4689464 w 6236847"/>
              <a:gd name="connsiteY37" fmla="*/ 1385826 h 2187684"/>
              <a:gd name="connsiteX38" fmla="*/ 4731667 w 6236847"/>
              <a:gd name="connsiteY38" fmla="*/ 1456164 h 2187684"/>
              <a:gd name="connsiteX39" fmla="*/ 4802006 w 6236847"/>
              <a:gd name="connsiteY39" fmla="*/ 1512435 h 2187684"/>
              <a:gd name="connsiteX40" fmla="*/ 4858276 w 6236847"/>
              <a:gd name="connsiteY40" fmla="*/ 1582773 h 2187684"/>
              <a:gd name="connsiteX41" fmla="*/ 4984886 w 6236847"/>
              <a:gd name="connsiteY41" fmla="*/ 1667179 h 2187684"/>
              <a:gd name="connsiteX42" fmla="*/ 5041156 w 6236847"/>
              <a:gd name="connsiteY42" fmla="*/ 1709382 h 2187684"/>
              <a:gd name="connsiteX43" fmla="*/ 5406916 w 6236847"/>
              <a:gd name="connsiteY43" fmla="*/ 1850059 h 2187684"/>
              <a:gd name="connsiteX44" fmla="*/ 5505390 w 6236847"/>
              <a:gd name="connsiteY44" fmla="*/ 1864127 h 2187684"/>
              <a:gd name="connsiteX45" fmla="*/ 5688270 w 6236847"/>
              <a:gd name="connsiteY45" fmla="*/ 1906330 h 2187684"/>
              <a:gd name="connsiteX46" fmla="*/ 5899286 w 6236847"/>
              <a:gd name="connsiteY46" fmla="*/ 1948533 h 2187684"/>
              <a:gd name="connsiteX47" fmla="*/ 6025895 w 6236847"/>
              <a:gd name="connsiteY47" fmla="*/ 1962601 h 2187684"/>
              <a:gd name="connsiteX48" fmla="*/ 6096233 w 6236847"/>
              <a:gd name="connsiteY48" fmla="*/ 1976669 h 2187684"/>
              <a:gd name="connsiteX49" fmla="*/ 5899286 w 6236847"/>
              <a:gd name="connsiteY49" fmla="*/ 1990736 h 2187684"/>
              <a:gd name="connsiteX50" fmla="*/ 4731667 w 6236847"/>
              <a:gd name="connsiteY50" fmla="*/ 2018872 h 2187684"/>
              <a:gd name="connsiteX51" fmla="*/ 4323704 w 6236847"/>
              <a:gd name="connsiteY51" fmla="*/ 2089210 h 2187684"/>
              <a:gd name="connsiteX52" fmla="*/ 3085747 w 6236847"/>
              <a:gd name="connsiteY52" fmla="*/ 2187684 h 2187684"/>
              <a:gd name="connsiteX53" fmla="*/ 1622707 w 6236847"/>
              <a:gd name="connsiteY53" fmla="*/ 2159549 h 2187684"/>
              <a:gd name="connsiteX54" fmla="*/ 173735 w 6236847"/>
              <a:gd name="connsiteY54" fmla="*/ 2173616 h 2187684"/>
              <a:gd name="connsiteX55" fmla="*/ 694240 w 6236847"/>
              <a:gd name="connsiteY55" fmla="*/ 2145481 h 2187684"/>
              <a:gd name="connsiteX56" fmla="*/ 877120 w 6236847"/>
              <a:gd name="connsiteY56" fmla="*/ 2075142 h 2187684"/>
              <a:gd name="connsiteX57" fmla="*/ 933390 w 6236847"/>
              <a:gd name="connsiteY57" fmla="*/ 2032939 h 2187684"/>
              <a:gd name="connsiteX58" fmla="*/ 806781 w 6236847"/>
              <a:gd name="connsiteY58" fmla="*/ 2075142 h 2187684"/>
              <a:gd name="connsiteX59" fmla="*/ 694240 w 6236847"/>
              <a:gd name="connsiteY59" fmla="*/ 2089210 h 2187684"/>
              <a:gd name="connsiteX60" fmla="*/ 483224 w 6236847"/>
              <a:gd name="connsiteY60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88467 w 6236847"/>
              <a:gd name="connsiteY13" fmla="*/ 668373 h 2187684"/>
              <a:gd name="connsiteX14" fmla="*/ 2171347 w 6236847"/>
              <a:gd name="connsiteY14" fmla="*/ 429222 h 2187684"/>
              <a:gd name="connsiteX15" fmla="*/ 2241686 w 6236847"/>
              <a:gd name="connsiteY15" fmla="*/ 358884 h 2187684"/>
              <a:gd name="connsiteX16" fmla="*/ 2326092 w 6236847"/>
              <a:gd name="connsiteY16" fmla="*/ 274478 h 2187684"/>
              <a:gd name="connsiteX17" fmla="*/ 2466769 w 6236847"/>
              <a:gd name="connsiteY17" fmla="*/ 147869 h 2187684"/>
              <a:gd name="connsiteX18" fmla="*/ 2607446 w 6236847"/>
              <a:gd name="connsiteY18" fmla="*/ 91598 h 2187684"/>
              <a:gd name="connsiteX19" fmla="*/ 2762190 w 6236847"/>
              <a:gd name="connsiteY19" fmla="*/ 49395 h 2187684"/>
              <a:gd name="connsiteX20" fmla="*/ 2931003 w 6236847"/>
              <a:gd name="connsiteY20" fmla="*/ 21259 h 2187684"/>
              <a:gd name="connsiteX21" fmla="*/ 3324898 w 6236847"/>
              <a:gd name="connsiteY21" fmla="*/ 35327 h 2187684"/>
              <a:gd name="connsiteX22" fmla="*/ 3381169 w 6236847"/>
              <a:gd name="connsiteY22" fmla="*/ 49395 h 2187684"/>
              <a:gd name="connsiteX23" fmla="*/ 3507778 w 6236847"/>
              <a:gd name="connsiteY23" fmla="*/ 105666 h 2187684"/>
              <a:gd name="connsiteX24" fmla="*/ 3578116 w 6236847"/>
              <a:gd name="connsiteY24" fmla="*/ 147869 h 2187684"/>
              <a:gd name="connsiteX25" fmla="*/ 3789132 w 6236847"/>
              <a:gd name="connsiteY25" fmla="*/ 288546 h 2187684"/>
              <a:gd name="connsiteX26" fmla="*/ 3957944 w 6236847"/>
              <a:gd name="connsiteY26" fmla="*/ 372952 h 2187684"/>
              <a:gd name="connsiteX27" fmla="*/ 4028283 w 6236847"/>
              <a:gd name="connsiteY27" fmla="*/ 443290 h 2187684"/>
              <a:gd name="connsiteX28" fmla="*/ 4098621 w 6236847"/>
              <a:gd name="connsiteY28" fmla="*/ 527696 h 2187684"/>
              <a:gd name="connsiteX29" fmla="*/ 4126756 w 6236847"/>
              <a:gd name="connsiteY29" fmla="*/ 555832 h 2187684"/>
              <a:gd name="connsiteX30" fmla="*/ 4225230 w 6236847"/>
              <a:gd name="connsiteY30" fmla="*/ 752779 h 2187684"/>
              <a:gd name="connsiteX31" fmla="*/ 4267433 w 6236847"/>
              <a:gd name="connsiteY31" fmla="*/ 851253 h 2187684"/>
              <a:gd name="connsiteX32" fmla="*/ 4379975 w 6236847"/>
              <a:gd name="connsiteY32" fmla="*/ 1005998 h 2187684"/>
              <a:gd name="connsiteX33" fmla="*/ 4422178 w 6236847"/>
              <a:gd name="connsiteY33" fmla="*/ 1048201 h 2187684"/>
              <a:gd name="connsiteX34" fmla="*/ 4506584 w 6236847"/>
              <a:gd name="connsiteY34" fmla="*/ 1146675 h 2187684"/>
              <a:gd name="connsiteX35" fmla="*/ 4590990 w 6236847"/>
              <a:gd name="connsiteY35" fmla="*/ 1273284 h 2187684"/>
              <a:gd name="connsiteX36" fmla="*/ 4689464 w 6236847"/>
              <a:gd name="connsiteY36" fmla="*/ 1385826 h 2187684"/>
              <a:gd name="connsiteX37" fmla="*/ 4731667 w 6236847"/>
              <a:gd name="connsiteY37" fmla="*/ 1456164 h 2187684"/>
              <a:gd name="connsiteX38" fmla="*/ 4802006 w 6236847"/>
              <a:gd name="connsiteY38" fmla="*/ 1512435 h 2187684"/>
              <a:gd name="connsiteX39" fmla="*/ 4858276 w 6236847"/>
              <a:gd name="connsiteY39" fmla="*/ 1582773 h 2187684"/>
              <a:gd name="connsiteX40" fmla="*/ 4984886 w 6236847"/>
              <a:gd name="connsiteY40" fmla="*/ 1667179 h 2187684"/>
              <a:gd name="connsiteX41" fmla="*/ 5041156 w 6236847"/>
              <a:gd name="connsiteY41" fmla="*/ 1709382 h 2187684"/>
              <a:gd name="connsiteX42" fmla="*/ 5406916 w 6236847"/>
              <a:gd name="connsiteY42" fmla="*/ 1850059 h 2187684"/>
              <a:gd name="connsiteX43" fmla="*/ 5505390 w 6236847"/>
              <a:gd name="connsiteY43" fmla="*/ 1864127 h 2187684"/>
              <a:gd name="connsiteX44" fmla="*/ 5688270 w 6236847"/>
              <a:gd name="connsiteY44" fmla="*/ 1906330 h 2187684"/>
              <a:gd name="connsiteX45" fmla="*/ 5899286 w 6236847"/>
              <a:gd name="connsiteY45" fmla="*/ 1948533 h 2187684"/>
              <a:gd name="connsiteX46" fmla="*/ 6025895 w 6236847"/>
              <a:gd name="connsiteY46" fmla="*/ 1962601 h 2187684"/>
              <a:gd name="connsiteX47" fmla="*/ 6096233 w 6236847"/>
              <a:gd name="connsiteY47" fmla="*/ 1976669 h 2187684"/>
              <a:gd name="connsiteX48" fmla="*/ 5899286 w 6236847"/>
              <a:gd name="connsiteY48" fmla="*/ 1990736 h 2187684"/>
              <a:gd name="connsiteX49" fmla="*/ 4731667 w 6236847"/>
              <a:gd name="connsiteY49" fmla="*/ 2018872 h 2187684"/>
              <a:gd name="connsiteX50" fmla="*/ 4323704 w 6236847"/>
              <a:gd name="connsiteY50" fmla="*/ 2089210 h 2187684"/>
              <a:gd name="connsiteX51" fmla="*/ 3085747 w 6236847"/>
              <a:gd name="connsiteY51" fmla="*/ 2187684 h 2187684"/>
              <a:gd name="connsiteX52" fmla="*/ 1622707 w 6236847"/>
              <a:gd name="connsiteY52" fmla="*/ 2159549 h 2187684"/>
              <a:gd name="connsiteX53" fmla="*/ 173735 w 6236847"/>
              <a:gd name="connsiteY53" fmla="*/ 2173616 h 2187684"/>
              <a:gd name="connsiteX54" fmla="*/ 694240 w 6236847"/>
              <a:gd name="connsiteY54" fmla="*/ 2145481 h 2187684"/>
              <a:gd name="connsiteX55" fmla="*/ 877120 w 6236847"/>
              <a:gd name="connsiteY55" fmla="*/ 2075142 h 2187684"/>
              <a:gd name="connsiteX56" fmla="*/ 933390 w 6236847"/>
              <a:gd name="connsiteY56" fmla="*/ 2032939 h 2187684"/>
              <a:gd name="connsiteX57" fmla="*/ 806781 w 6236847"/>
              <a:gd name="connsiteY57" fmla="*/ 2075142 h 2187684"/>
              <a:gd name="connsiteX58" fmla="*/ 694240 w 6236847"/>
              <a:gd name="connsiteY58" fmla="*/ 2089210 h 2187684"/>
              <a:gd name="connsiteX59" fmla="*/ 483224 w 6236847"/>
              <a:gd name="connsiteY59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58" fmla="*/ 483224 w 6236847"/>
              <a:gd name="connsiteY58" fmla="*/ 2131413 h 2187684"/>
              <a:gd name="connsiteX0" fmla="*/ 694240 w 6236847"/>
              <a:gd name="connsiteY0" fmla="*/ 2089210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0" fmla="*/ 806781 w 6236847"/>
              <a:gd name="connsiteY0" fmla="*/ 2075142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883919 w 6187376"/>
              <a:gd name="connsiteY54" fmla="*/ 2032939 h 2187684"/>
              <a:gd name="connsiteX55" fmla="*/ 757310 w 6187376"/>
              <a:gd name="connsiteY55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757310 w 6187376"/>
              <a:gd name="connsiteY54" fmla="*/ 2075142 h 2187684"/>
              <a:gd name="connsiteX0" fmla="*/ 827649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216855 w 6253026"/>
              <a:gd name="connsiteY4" fmla="*/ 1948533 h 2187684"/>
              <a:gd name="connsiteX5" fmla="*/ 1315329 w 6253026"/>
              <a:gd name="connsiteY5" fmla="*/ 1906330 h 2187684"/>
              <a:gd name="connsiteX6" fmla="*/ 1470074 w 6253026"/>
              <a:gd name="connsiteY6" fmla="*/ 1751586 h 2187684"/>
              <a:gd name="connsiteX7" fmla="*/ 1582615 w 6253026"/>
              <a:gd name="connsiteY7" fmla="*/ 1639044 h 2187684"/>
              <a:gd name="connsiteX8" fmla="*/ 1638886 w 6253026"/>
              <a:gd name="connsiteY8" fmla="*/ 1554638 h 2187684"/>
              <a:gd name="connsiteX9" fmla="*/ 1807699 w 6253026"/>
              <a:gd name="connsiteY9" fmla="*/ 1273284 h 2187684"/>
              <a:gd name="connsiteX10" fmla="*/ 1863969 w 6253026"/>
              <a:gd name="connsiteY10" fmla="*/ 1118539 h 2187684"/>
              <a:gd name="connsiteX11" fmla="*/ 1892105 w 6253026"/>
              <a:gd name="connsiteY11" fmla="*/ 963795 h 2187684"/>
              <a:gd name="connsiteX12" fmla="*/ 2004646 w 6253026"/>
              <a:gd name="connsiteY12" fmla="*/ 668373 h 2187684"/>
              <a:gd name="connsiteX13" fmla="*/ 2187526 w 6253026"/>
              <a:gd name="connsiteY13" fmla="*/ 429222 h 2187684"/>
              <a:gd name="connsiteX14" fmla="*/ 2257865 w 6253026"/>
              <a:gd name="connsiteY14" fmla="*/ 358884 h 2187684"/>
              <a:gd name="connsiteX15" fmla="*/ 2342271 w 6253026"/>
              <a:gd name="connsiteY15" fmla="*/ 274478 h 2187684"/>
              <a:gd name="connsiteX16" fmla="*/ 2482948 w 6253026"/>
              <a:gd name="connsiteY16" fmla="*/ 147869 h 2187684"/>
              <a:gd name="connsiteX17" fmla="*/ 2623625 w 6253026"/>
              <a:gd name="connsiteY17" fmla="*/ 91598 h 2187684"/>
              <a:gd name="connsiteX18" fmla="*/ 2778369 w 6253026"/>
              <a:gd name="connsiteY18" fmla="*/ 49395 h 2187684"/>
              <a:gd name="connsiteX19" fmla="*/ 2947182 w 6253026"/>
              <a:gd name="connsiteY19" fmla="*/ 21259 h 2187684"/>
              <a:gd name="connsiteX20" fmla="*/ 3341077 w 6253026"/>
              <a:gd name="connsiteY20" fmla="*/ 35327 h 2187684"/>
              <a:gd name="connsiteX21" fmla="*/ 3397348 w 6253026"/>
              <a:gd name="connsiteY21" fmla="*/ 49395 h 2187684"/>
              <a:gd name="connsiteX22" fmla="*/ 3523957 w 6253026"/>
              <a:gd name="connsiteY22" fmla="*/ 105666 h 2187684"/>
              <a:gd name="connsiteX23" fmla="*/ 3594295 w 6253026"/>
              <a:gd name="connsiteY23" fmla="*/ 147869 h 2187684"/>
              <a:gd name="connsiteX24" fmla="*/ 3805311 w 6253026"/>
              <a:gd name="connsiteY24" fmla="*/ 288546 h 2187684"/>
              <a:gd name="connsiteX25" fmla="*/ 3974123 w 6253026"/>
              <a:gd name="connsiteY25" fmla="*/ 372952 h 2187684"/>
              <a:gd name="connsiteX26" fmla="*/ 4044462 w 6253026"/>
              <a:gd name="connsiteY26" fmla="*/ 443290 h 2187684"/>
              <a:gd name="connsiteX27" fmla="*/ 4114800 w 6253026"/>
              <a:gd name="connsiteY27" fmla="*/ 527696 h 2187684"/>
              <a:gd name="connsiteX28" fmla="*/ 4142935 w 6253026"/>
              <a:gd name="connsiteY28" fmla="*/ 555832 h 2187684"/>
              <a:gd name="connsiteX29" fmla="*/ 4241409 w 6253026"/>
              <a:gd name="connsiteY29" fmla="*/ 752779 h 2187684"/>
              <a:gd name="connsiteX30" fmla="*/ 4283612 w 6253026"/>
              <a:gd name="connsiteY30" fmla="*/ 851253 h 2187684"/>
              <a:gd name="connsiteX31" fmla="*/ 4396154 w 6253026"/>
              <a:gd name="connsiteY31" fmla="*/ 1005998 h 2187684"/>
              <a:gd name="connsiteX32" fmla="*/ 4438357 w 6253026"/>
              <a:gd name="connsiteY32" fmla="*/ 1048201 h 2187684"/>
              <a:gd name="connsiteX33" fmla="*/ 4522763 w 6253026"/>
              <a:gd name="connsiteY33" fmla="*/ 1146675 h 2187684"/>
              <a:gd name="connsiteX34" fmla="*/ 4607169 w 6253026"/>
              <a:gd name="connsiteY34" fmla="*/ 1273284 h 2187684"/>
              <a:gd name="connsiteX35" fmla="*/ 4705643 w 6253026"/>
              <a:gd name="connsiteY35" fmla="*/ 1385826 h 2187684"/>
              <a:gd name="connsiteX36" fmla="*/ 4747846 w 6253026"/>
              <a:gd name="connsiteY36" fmla="*/ 1456164 h 2187684"/>
              <a:gd name="connsiteX37" fmla="*/ 4818185 w 6253026"/>
              <a:gd name="connsiteY37" fmla="*/ 1512435 h 2187684"/>
              <a:gd name="connsiteX38" fmla="*/ 4874455 w 6253026"/>
              <a:gd name="connsiteY38" fmla="*/ 1582773 h 2187684"/>
              <a:gd name="connsiteX39" fmla="*/ 5001065 w 6253026"/>
              <a:gd name="connsiteY39" fmla="*/ 1667179 h 2187684"/>
              <a:gd name="connsiteX40" fmla="*/ 5057335 w 6253026"/>
              <a:gd name="connsiteY40" fmla="*/ 1709382 h 2187684"/>
              <a:gd name="connsiteX41" fmla="*/ 5423095 w 6253026"/>
              <a:gd name="connsiteY41" fmla="*/ 1850059 h 2187684"/>
              <a:gd name="connsiteX42" fmla="*/ 5521569 w 6253026"/>
              <a:gd name="connsiteY42" fmla="*/ 1864127 h 2187684"/>
              <a:gd name="connsiteX43" fmla="*/ 5704449 w 6253026"/>
              <a:gd name="connsiteY43" fmla="*/ 1906330 h 2187684"/>
              <a:gd name="connsiteX44" fmla="*/ 5915465 w 6253026"/>
              <a:gd name="connsiteY44" fmla="*/ 1948533 h 2187684"/>
              <a:gd name="connsiteX45" fmla="*/ 6042074 w 6253026"/>
              <a:gd name="connsiteY45" fmla="*/ 1962601 h 2187684"/>
              <a:gd name="connsiteX46" fmla="*/ 6112412 w 6253026"/>
              <a:gd name="connsiteY46" fmla="*/ 1976669 h 2187684"/>
              <a:gd name="connsiteX47" fmla="*/ 5915465 w 6253026"/>
              <a:gd name="connsiteY47" fmla="*/ 1990736 h 2187684"/>
              <a:gd name="connsiteX48" fmla="*/ 4747846 w 6253026"/>
              <a:gd name="connsiteY48" fmla="*/ 2018872 h 2187684"/>
              <a:gd name="connsiteX49" fmla="*/ 4339883 w 6253026"/>
              <a:gd name="connsiteY49" fmla="*/ 2089210 h 2187684"/>
              <a:gd name="connsiteX50" fmla="*/ 3101926 w 6253026"/>
              <a:gd name="connsiteY50" fmla="*/ 2187684 h 2187684"/>
              <a:gd name="connsiteX51" fmla="*/ 1638886 w 6253026"/>
              <a:gd name="connsiteY51" fmla="*/ 2159549 h 2187684"/>
              <a:gd name="connsiteX52" fmla="*/ 189914 w 6253026"/>
              <a:gd name="connsiteY52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339883 w 6253026"/>
              <a:gd name="connsiteY48" fmla="*/ 2089210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985820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24804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178998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257865 w 6253026"/>
              <a:gd name="connsiteY12" fmla="*/ 358884 h 2218462"/>
              <a:gd name="connsiteX13" fmla="*/ 2342271 w 6253026"/>
              <a:gd name="connsiteY13" fmla="*/ 274478 h 2218462"/>
              <a:gd name="connsiteX14" fmla="*/ 2482948 w 6253026"/>
              <a:gd name="connsiteY14" fmla="*/ 147869 h 2218462"/>
              <a:gd name="connsiteX15" fmla="*/ 2623625 w 6253026"/>
              <a:gd name="connsiteY15" fmla="*/ 91598 h 2218462"/>
              <a:gd name="connsiteX16" fmla="*/ 2778369 w 6253026"/>
              <a:gd name="connsiteY16" fmla="*/ 49395 h 2218462"/>
              <a:gd name="connsiteX17" fmla="*/ 2947182 w 6253026"/>
              <a:gd name="connsiteY17" fmla="*/ 21259 h 2218462"/>
              <a:gd name="connsiteX18" fmla="*/ 3341077 w 6253026"/>
              <a:gd name="connsiteY18" fmla="*/ 35327 h 2218462"/>
              <a:gd name="connsiteX19" fmla="*/ 3397348 w 6253026"/>
              <a:gd name="connsiteY19" fmla="*/ 49395 h 2218462"/>
              <a:gd name="connsiteX20" fmla="*/ 3523957 w 6253026"/>
              <a:gd name="connsiteY20" fmla="*/ 105666 h 2218462"/>
              <a:gd name="connsiteX21" fmla="*/ 3594295 w 6253026"/>
              <a:gd name="connsiteY21" fmla="*/ 147869 h 2218462"/>
              <a:gd name="connsiteX22" fmla="*/ 3805311 w 6253026"/>
              <a:gd name="connsiteY22" fmla="*/ 288546 h 2218462"/>
              <a:gd name="connsiteX23" fmla="*/ 3974123 w 6253026"/>
              <a:gd name="connsiteY23" fmla="*/ 372952 h 2218462"/>
              <a:gd name="connsiteX24" fmla="*/ 4044462 w 6253026"/>
              <a:gd name="connsiteY24" fmla="*/ 443290 h 2218462"/>
              <a:gd name="connsiteX25" fmla="*/ 4114800 w 6253026"/>
              <a:gd name="connsiteY25" fmla="*/ 527696 h 2218462"/>
              <a:gd name="connsiteX26" fmla="*/ 4142935 w 6253026"/>
              <a:gd name="connsiteY26" fmla="*/ 555832 h 2218462"/>
              <a:gd name="connsiteX27" fmla="*/ 4241409 w 6253026"/>
              <a:gd name="connsiteY27" fmla="*/ 752779 h 2218462"/>
              <a:gd name="connsiteX28" fmla="*/ 4283612 w 6253026"/>
              <a:gd name="connsiteY28" fmla="*/ 851253 h 2218462"/>
              <a:gd name="connsiteX29" fmla="*/ 4396154 w 6253026"/>
              <a:gd name="connsiteY29" fmla="*/ 1005998 h 2218462"/>
              <a:gd name="connsiteX30" fmla="*/ 4438357 w 6253026"/>
              <a:gd name="connsiteY30" fmla="*/ 1048201 h 2218462"/>
              <a:gd name="connsiteX31" fmla="*/ 4522763 w 6253026"/>
              <a:gd name="connsiteY31" fmla="*/ 1146675 h 2218462"/>
              <a:gd name="connsiteX32" fmla="*/ 4607169 w 6253026"/>
              <a:gd name="connsiteY32" fmla="*/ 1273284 h 2218462"/>
              <a:gd name="connsiteX33" fmla="*/ 4705643 w 6253026"/>
              <a:gd name="connsiteY33" fmla="*/ 1385826 h 2218462"/>
              <a:gd name="connsiteX34" fmla="*/ 4747846 w 6253026"/>
              <a:gd name="connsiteY34" fmla="*/ 1456164 h 2218462"/>
              <a:gd name="connsiteX35" fmla="*/ 4818185 w 6253026"/>
              <a:gd name="connsiteY35" fmla="*/ 1512435 h 2218462"/>
              <a:gd name="connsiteX36" fmla="*/ 4874455 w 6253026"/>
              <a:gd name="connsiteY36" fmla="*/ 1582773 h 2218462"/>
              <a:gd name="connsiteX37" fmla="*/ 5001065 w 6253026"/>
              <a:gd name="connsiteY37" fmla="*/ 1667179 h 2218462"/>
              <a:gd name="connsiteX38" fmla="*/ 5057335 w 6253026"/>
              <a:gd name="connsiteY38" fmla="*/ 1709382 h 2218462"/>
              <a:gd name="connsiteX39" fmla="*/ 5423095 w 6253026"/>
              <a:gd name="connsiteY39" fmla="*/ 1850059 h 2218462"/>
              <a:gd name="connsiteX40" fmla="*/ 5521569 w 6253026"/>
              <a:gd name="connsiteY40" fmla="*/ 1864127 h 2218462"/>
              <a:gd name="connsiteX41" fmla="*/ 5704449 w 6253026"/>
              <a:gd name="connsiteY41" fmla="*/ 1906330 h 2218462"/>
              <a:gd name="connsiteX42" fmla="*/ 5915465 w 6253026"/>
              <a:gd name="connsiteY42" fmla="*/ 1948533 h 2218462"/>
              <a:gd name="connsiteX43" fmla="*/ 6042074 w 6253026"/>
              <a:gd name="connsiteY43" fmla="*/ 1962601 h 2218462"/>
              <a:gd name="connsiteX44" fmla="*/ 6112412 w 6253026"/>
              <a:gd name="connsiteY44" fmla="*/ 1976669 h 2218462"/>
              <a:gd name="connsiteX45" fmla="*/ 5921924 w 6253026"/>
              <a:gd name="connsiteY45" fmla="*/ 2178998 h 2218462"/>
              <a:gd name="connsiteX46" fmla="*/ 5057828 w 6253026"/>
              <a:gd name="connsiteY46" fmla="*/ 2178998 h 2218462"/>
              <a:gd name="connsiteX47" fmla="*/ 4481764 w 6253026"/>
              <a:gd name="connsiteY47" fmla="*/ 2178998 h 2218462"/>
              <a:gd name="connsiteX48" fmla="*/ 3101926 w 6253026"/>
              <a:gd name="connsiteY48" fmla="*/ 2187684 h 2218462"/>
              <a:gd name="connsiteX49" fmla="*/ 1638886 w 6253026"/>
              <a:gd name="connsiteY49" fmla="*/ 2159549 h 2218462"/>
              <a:gd name="connsiteX50" fmla="*/ 189914 w 6253026"/>
              <a:gd name="connsiteY5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482948 w 6253026"/>
              <a:gd name="connsiteY13" fmla="*/ 147869 h 2218462"/>
              <a:gd name="connsiteX14" fmla="*/ 2623625 w 6253026"/>
              <a:gd name="connsiteY14" fmla="*/ 91598 h 2218462"/>
              <a:gd name="connsiteX15" fmla="*/ 2778369 w 6253026"/>
              <a:gd name="connsiteY15" fmla="*/ 49395 h 2218462"/>
              <a:gd name="connsiteX16" fmla="*/ 2947182 w 6253026"/>
              <a:gd name="connsiteY16" fmla="*/ 21259 h 2218462"/>
              <a:gd name="connsiteX17" fmla="*/ 3341077 w 6253026"/>
              <a:gd name="connsiteY17" fmla="*/ 35327 h 2218462"/>
              <a:gd name="connsiteX18" fmla="*/ 3397348 w 6253026"/>
              <a:gd name="connsiteY18" fmla="*/ 49395 h 2218462"/>
              <a:gd name="connsiteX19" fmla="*/ 3523957 w 6253026"/>
              <a:gd name="connsiteY19" fmla="*/ 105666 h 2218462"/>
              <a:gd name="connsiteX20" fmla="*/ 3594295 w 6253026"/>
              <a:gd name="connsiteY20" fmla="*/ 147869 h 2218462"/>
              <a:gd name="connsiteX21" fmla="*/ 3805311 w 6253026"/>
              <a:gd name="connsiteY21" fmla="*/ 288546 h 2218462"/>
              <a:gd name="connsiteX22" fmla="*/ 3974123 w 6253026"/>
              <a:gd name="connsiteY22" fmla="*/ 372952 h 2218462"/>
              <a:gd name="connsiteX23" fmla="*/ 4044462 w 6253026"/>
              <a:gd name="connsiteY23" fmla="*/ 443290 h 2218462"/>
              <a:gd name="connsiteX24" fmla="*/ 4114800 w 6253026"/>
              <a:gd name="connsiteY24" fmla="*/ 527696 h 2218462"/>
              <a:gd name="connsiteX25" fmla="*/ 4142935 w 6253026"/>
              <a:gd name="connsiteY25" fmla="*/ 555832 h 2218462"/>
              <a:gd name="connsiteX26" fmla="*/ 4241409 w 6253026"/>
              <a:gd name="connsiteY26" fmla="*/ 752779 h 2218462"/>
              <a:gd name="connsiteX27" fmla="*/ 4283612 w 6253026"/>
              <a:gd name="connsiteY27" fmla="*/ 851253 h 2218462"/>
              <a:gd name="connsiteX28" fmla="*/ 4396154 w 6253026"/>
              <a:gd name="connsiteY28" fmla="*/ 1005998 h 2218462"/>
              <a:gd name="connsiteX29" fmla="*/ 4438357 w 6253026"/>
              <a:gd name="connsiteY29" fmla="*/ 1048201 h 2218462"/>
              <a:gd name="connsiteX30" fmla="*/ 4522763 w 6253026"/>
              <a:gd name="connsiteY30" fmla="*/ 1146675 h 2218462"/>
              <a:gd name="connsiteX31" fmla="*/ 4607169 w 6253026"/>
              <a:gd name="connsiteY31" fmla="*/ 1273284 h 2218462"/>
              <a:gd name="connsiteX32" fmla="*/ 4705643 w 6253026"/>
              <a:gd name="connsiteY32" fmla="*/ 1385826 h 2218462"/>
              <a:gd name="connsiteX33" fmla="*/ 4747846 w 6253026"/>
              <a:gd name="connsiteY33" fmla="*/ 1456164 h 2218462"/>
              <a:gd name="connsiteX34" fmla="*/ 4818185 w 6253026"/>
              <a:gd name="connsiteY34" fmla="*/ 1512435 h 2218462"/>
              <a:gd name="connsiteX35" fmla="*/ 4874455 w 6253026"/>
              <a:gd name="connsiteY35" fmla="*/ 1582773 h 2218462"/>
              <a:gd name="connsiteX36" fmla="*/ 5001065 w 6253026"/>
              <a:gd name="connsiteY36" fmla="*/ 1667179 h 2218462"/>
              <a:gd name="connsiteX37" fmla="*/ 5057335 w 6253026"/>
              <a:gd name="connsiteY37" fmla="*/ 1709382 h 2218462"/>
              <a:gd name="connsiteX38" fmla="*/ 5423095 w 6253026"/>
              <a:gd name="connsiteY38" fmla="*/ 1850059 h 2218462"/>
              <a:gd name="connsiteX39" fmla="*/ 5521569 w 6253026"/>
              <a:gd name="connsiteY39" fmla="*/ 1864127 h 2218462"/>
              <a:gd name="connsiteX40" fmla="*/ 5704449 w 6253026"/>
              <a:gd name="connsiteY40" fmla="*/ 1906330 h 2218462"/>
              <a:gd name="connsiteX41" fmla="*/ 5915465 w 6253026"/>
              <a:gd name="connsiteY41" fmla="*/ 1948533 h 2218462"/>
              <a:gd name="connsiteX42" fmla="*/ 6042074 w 6253026"/>
              <a:gd name="connsiteY42" fmla="*/ 1962601 h 2218462"/>
              <a:gd name="connsiteX43" fmla="*/ 6112412 w 6253026"/>
              <a:gd name="connsiteY43" fmla="*/ 1976669 h 2218462"/>
              <a:gd name="connsiteX44" fmla="*/ 5921924 w 6253026"/>
              <a:gd name="connsiteY44" fmla="*/ 2178998 h 2218462"/>
              <a:gd name="connsiteX45" fmla="*/ 5057828 w 6253026"/>
              <a:gd name="connsiteY45" fmla="*/ 2178998 h 2218462"/>
              <a:gd name="connsiteX46" fmla="*/ 4481764 w 6253026"/>
              <a:gd name="connsiteY46" fmla="*/ 2178998 h 2218462"/>
              <a:gd name="connsiteX47" fmla="*/ 3101926 w 6253026"/>
              <a:gd name="connsiteY47" fmla="*/ 2187684 h 2218462"/>
              <a:gd name="connsiteX48" fmla="*/ 1638886 w 6253026"/>
              <a:gd name="connsiteY48" fmla="*/ 2159549 h 2218462"/>
              <a:gd name="connsiteX49" fmla="*/ 189914 w 6253026"/>
              <a:gd name="connsiteY4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623625 w 6253026"/>
              <a:gd name="connsiteY13" fmla="*/ 91598 h 2218462"/>
              <a:gd name="connsiteX14" fmla="*/ 2778369 w 6253026"/>
              <a:gd name="connsiteY14" fmla="*/ 49395 h 2218462"/>
              <a:gd name="connsiteX15" fmla="*/ 2947182 w 6253026"/>
              <a:gd name="connsiteY15" fmla="*/ 21259 h 2218462"/>
              <a:gd name="connsiteX16" fmla="*/ 3341077 w 6253026"/>
              <a:gd name="connsiteY16" fmla="*/ 35327 h 2218462"/>
              <a:gd name="connsiteX17" fmla="*/ 3397348 w 6253026"/>
              <a:gd name="connsiteY17" fmla="*/ 49395 h 2218462"/>
              <a:gd name="connsiteX18" fmla="*/ 3523957 w 6253026"/>
              <a:gd name="connsiteY18" fmla="*/ 105666 h 2218462"/>
              <a:gd name="connsiteX19" fmla="*/ 3594295 w 6253026"/>
              <a:gd name="connsiteY19" fmla="*/ 147869 h 2218462"/>
              <a:gd name="connsiteX20" fmla="*/ 3805311 w 6253026"/>
              <a:gd name="connsiteY20" fmla="*/ 288546 h 2218462"/>
              <a:gd name="connsiteX21" fmla="*/ 3974123 w 6253026"/>
              <a:gd name="connsiteY21" fmla="*/ 372952 h 2218462"/>
              <a:gd name="connsiteX22" fmla="*/ 4044462 w 6253026"/>
              <a:gd name="connsiteY22" fmla="*/ 443290 h 2218462"/>
              <a:gd name="connsiteX23" fmla="*/ 4114800 w 6253026"/>
              <a:gd name="connsiteY23" fmla="*/ 527696 h 2218462"/>
              <a:gd name="connsiteX24" fmla="*/ 4142935 w 6253026"/>
              <a:gd name="connsiteY24" fmla="*/ 555832 h 2218462"/>
              <a:gd name="connsiteX25" fmla="*/ 4241409 w 6253026"/>
              <a:gd name="connsiteY25" fmla="*/ 752779 h 2218462"/>
              <a:gd name="connsiteX26" fmla="*/ 4283612 w 6253026"/>
              <a:gd name="connsiteY26" fmla="*/ 851253 h 2218462"/>
              <a:gd name="connsiteX27" fmla="*/ 4396154 w 6253026"/>
              <a:gd name="connsiteY27" fmla="*/ 1005998 h 2218462"/>
              <a:gd name="connsiteX28" fmla="*/ 4438357 w 6253026"/>
              <a:gd name="connsiteY28" fmla="*/ 1048201 h 2218462"/>
              <a:gd name="connsiteX29" fmla="*/ 4522763 w 6253026"/>
              <a:gd name="connsiteY29" fmla="*/ 1146675 h 2218462"/>
              <a:gd name="connsiteX30" fmla="*/ 4607169 w 6253026"/>
              <a:gd name="connsiteY30" fmla="*/ 1273284 h 2218462"/>
              <a:gd name="connsiteX31" fmla="*/ 4705643 w 6253026"/>
              <a:gd name="connsiteY31" fmla="*/ 1385826 h 2218462"/>
              <a:gd name="connsiteX32" fmla="*/ 4747846 w 6253026"/>
              <a:gd name="connsiteY32" fmla="*/ 1456164 h 2218462"/>
              <a:gd name="connsiteX33" fmla="*/ 4818185 w 6253026"/>
              <a:gd name="connsiteY33" fmla="*/ 1512435 h 2218462"/>
              <a:gd name="connsiteX34" fmla="*/ 4874455 w 6253026"/>
              <a:gd name="connsiteY34" fmla="*/ 1582773 h 2218462"/>
              <a:gd name="connsiteX35" fmla="*/ 5001065 w 6253026"/>
              <a:gd name="connsiteY35" fmla="*/ 1667179 h 2218462"/>
              <a:gd name="connsiteX36" fmla="*/ 5057335 w 6253026"/>
              <a:gd name="connsiteY36" fmla="*/ 1709382 h 2218462"/>
              <a:gd name="connsiteX37" fmla="*/ 5423095 w 6253026"/>
              <a:gd name="connsiteY37" fmla="*/ 1850059 h 2218462"/>
              <a:gd name="connsiteX38" fmla="*/ 5521569 w 6253026"/>
              <a:gd name="connsiteY38" fmla="*/ 1864127 h 2218462"/>
              <a:gd name="connsiteX39" fmla="*/ 5704449 w 6253026"/>
              <a:gd name="connsiteY39" fmla="*/ 1906330 h 2218462"/>
              <a:gd name="connsiteX40" fmla="*/ 5915465 w 6253026"/>
              <a:gd name="connsiteY40" fmla="*/ 1948533 h 2218462"/>
              <a:gd name="connsiteX41" fmla="*/ 6042074 w 6253026"/>
              <a:gd name="connsiteY41" fmla="*/ 1962601 h 2218462"/>
              <a:gd name="connsiteX42" fmla="*/ 6112412 w 6253026"/>
              <a:gd name="connsiteY42" fmla="*/ 1976669 h 2218462"/>
              <a:gd name="connsiteX43" fmla="*/ 5921924 w 6253026"/>
              <a:gd name="connsiteY43" fmla="*/ 2178998 h 2218462"/>
              <a:gd name="connsiteX44" fmla="*/ 5057828 w 6253026"/>
              <a:gd name="connsiteY44" fmla="*/ 2178998 h 2218462"/>
              <a:gd name="connsiteX45" fmla="*/ 4481764 w 6253026"/>
              <a:gd name="connsiteY45" fmla="*/ 2178998 h 2218462"/>
              <a:gd name="connsiteX46" fmla="*/ 3101926 w 6253026"/>
              <a:gd name="connsiteY46" fmla="*/ 2187684 h 2218462"/>
              <a:gd name="connsiteX47" fmla="*/ 1638886 w 6253026"/>
              <a:gd name="connsiteY47" fmla="*/ 2159549 h 2218462"/>
              <a:gd name="connsiteX48" fmla="*/ 189914 w 6253026"/>
              <a:gd name="connsiteY4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397348 w 6253026"/>
              <a:gd name="connsiteY16" fmla="*/ 49395 h 2218462"/>
              <a:gd name="connsiteX17" fmla="*/ 3523957 w 6253026"/>
              <a:gd name="connsiteY17" fmla="*/ 105666 h 2218462"/>
              <a:gd name="connsiteX18" fmla="*/ 3594295 w 6253026"/>
              <a:gd name="connsiteY18" fmla="*/ 147869 h 2218462"/>
              <a:gd name="connsiteX19" fmla="*/ 3805311 w 6253026"/>
              <a:gd name="connsiteY19" fmla="*/ 288546 h 2218462"/>
              <a:gd name="connsiteX20" fmla="*/ 3974123 w 6253026"/>
              <a:gd name="connsiteY20" fmla="*/ 372952 h 2218462"/>
              <a:gd name="connsiteX21" fmla="*/ 4044462 w 6253026"/>
              <a:gd name="connsiteY21" fmla="*/ 443290 h 2218462"/>
              <a:gd name="connsiteX22" fmla="*/ 4114800 w 6253026"/>
              <a:gd name="connsiteY22" fmla="*/ 527696 h 2218462"/>
              <a:gd name="connsiteX23" fmla="*/ 4142935 w 6253026"/>
              <a:gd name="connsiteY23" fmla="*/ 555832 h 2218462"/>
              <a:gd name="connsiteX24" fmla="*/ 4241409 w 6253026"/>
              <a:gd name="connsiteY24" fmla="*/ 752779 h 2218462"/>
              <a:gd name="connsiteX25" fmla="*/ 4283612 w 6253026"/>
              <a:gd name="connsiteY25" fmla="*/ 851253 h 2218462"/>
              <a:gd name="connsiteX26" fmla="*/ 4396154 w 6253026"/>
              <a:gd name="connsiteY26" fmla="*/ 1005998 h 2218462"/>
              <a:gd name="connsiteX27" fmla="*/ 4438357 w 6253026"/>
              <a:gd name="connsiteY27" fmla="*/ 1048201 h 2218462"/>
              <a:gd name="connsiteX28" fmla="*/ 4522763 w 6253026"/>
              <a:gd name="connsiteY28" fmla="*/ 1146675 h 2218462"/>
              <a:gd name="connsiteX29" fmla="*/ 4607169 w 6253026"/>
              <a:gd name="connsiteY29" fmla="*/ 1273284 h 2218462"/>
              <a:gd name="connsiteX30" fmla="*/ 4705643 w 6253026"/>
              <a:gd name="connsiteY30" fmla="*/ 1385826 h 2218462"/>
              <a:gd name="connsiteX31" fmla="*/ 4747846 w 6253026"/>
              <a:gd name="connsiteY31" fmla="*/ 1456164 h 2218462"/>
              <a:gd name="connsiteX32" fmla="*/ 4818185 w 6253026"/>
              <a:gd name="connsiteY32" fmla="*/ 1512435 h 2218462"/>
              <a:gd name="connsiteX33" fmla="*/ 4874455 w 6253026"/>
              <a:gd name="connsiteY33" fmla="*/ 1582773 h 2218462"/>
              <a:gd name="connsiteX34" fmla="*/ 5001065 w 6253026"/>
              <a:gd name="connsiteY34" fmla="*/ 1667179 h 2218462"/>
              <a:gd name="connsiteX35" fmla="*/ 5057335 w 6253026"/>
              <a:gd name="connsiteY35" fmla="*/ 1709382 h 2218462"/>
              <a:gd name="connsiteX36" fmla="*/ 5423095 w 6253026"/>
              <a:gd name="connsiteY36" fmla="*/ 1850059 h 2218462"/>
              <a:gd name="connsiteX37" fmla="*/ 5521569 w 6253026"/>
              <a:gd name="connsiteY37" fmla="*/ 1864127 h 2218462"/>
              <a:gd name="connsiteX38" fmla="*/ 5704449 w 6253026"/>
              <a:gd name="connsiteY38" fmla="*/ 1906330 h 2218462"/>
              <a:gd name="connsiteX39" fmla="*/ 5915465 w 6253026"/>
              <a:gd name="connsiteY39" fmla="*/ 1948533 h 2218462"/>
              <a:gd name="connsiteX40" fmla="*/ 6042074 w 6253026"/>
              <a:gd name="connsiteY40" fmla="*/ 1962601 h 2218462"/>
              <a:gd name="connsiteX41" fmla="*/ 6112412 w 6253026"/>
              <a:gd name="connsiteY41" fmla="*/ 1976669 h 2218462"/>
              <a:gd name="connsiteX42" fmla="*/ 5921924 w 6253026"/>
              <a:gd name="connsiteY42" fmla="*/ 2178998 h 2218462"/>
              <a:gd name="connsiteX43" fmla="*/ 5057828 w 6253026"/>
              <a:gd name="connsiteY43" fmla="*/ 2178998 h 2218462"/>
              <a:gd name="connsiteX44" fmla="*/ 4481764 w 6253026"/>
              <a:gd name="connsiteY44" fmla="*/ 2178998 h 2218462"/>
              <a:gd name="connsiteX45" fmla="*/ 3101926 w 6253026"/>
              <a:gd name="connsiteY45" fmla="*/ 2187684 h 2218462"/>
              <a:gd name="connsiteX46" fmla="*/ 1638886 w 6253026"/>
              <a:gd name="connsiteY46" fmla="*/ 2159549 h 2218462"/>
              <a:gd name="connsiteX47" fmla="*/ 189914 w 6253026"/>
              <a:gd name="connsiteY4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594295 w 6253026"/>
              <a:gd name="connsiteY17" fmla="*/ 147869 h 2218462"/>
              <a:gd name="connsiteX18" fmla="*/ 3805311 w 6253026"/>
              <a:gd name="connsiteY18" fmla="*/ 288546 h 2218462"/>
              <a:gd name="connsiteX19" fmla="*/ 3974123 w 6253026"/>
              <a:gd name="connsiteY19" fmla="*/ 372952 h 2218462"/>
              <a:gd name="connsiteX20" fmla="*/ 4044462 w 6253026"/>
              <a:gd name="connsiteY20" fmla="*/ 443290 h 2218462"/>
              <a:gd name="connsiteX21" fmla="*/ 4114800 w 6253026"/>
              <a:gd name="connsiteY21" fmla="*/ 527696 h 2218462"/>
              <a:gd name="connsiteX22" fmla="*/ 4142935 w 6253026"/>
              <a:gd name="connsiteY22" fmla="*/ 555832 h 2218462"/>
              <a:gd name="connsiteX23" fmla="*/ 4241409 w 6253026"/>
              <a:gd name="connsiteY23" fmla="*/ 752779 h 2218462"/>
              <a:gd name="connsiteX24" fmla="*/ 4283612 w 6253026"/>
              <a:gd name="connsiteY24" fmla="*/ 851253 h 2218462"/>
              <a:gd name="connsiteX25" fmla="*/ 4396154 w 6253026"/>
              <a:gd name="connsiteY25" fmla="*/ 1005998 h 2218462"/>
              <a:gd name="connsiteX26" fmla="*/ 4438357 w 6253026"/>
              <a:gd name="connsiteY26" fmla="*/ 1048201 h 2218462"/>
              <a:gd name="connsiteX27" fmla="*/ 4522763 w 6253026"/>
              <a:gd name="connsiteY27" fmla="*/ 1146675 h 2218462"/>
              <a:gd name="connsiteX28" fmla="*/ 4607169 w 6253026"/>
              <a:gd name="connsiteY28" fmla="*/ 1273284 h 2218462"/>
              <a:gd name="connsiteX29" fmla="*/ 4705643 w 6253026"/>
              <a:gd name="connsiteY29" fmla="*/ 1385826 h 2218462"/>
              <a:gd name="connsiteX30" fmla="*/ 4747846 w 6253026"/>
              <a:gd name="connsiteY30" fmla="*/ 1456164 h 2218462"/>
              <a:gd name="connsiteX31" fmla="*/ 4818185 w 6253026"/>
              <a:gd name="connsiteY31" fmla="*/ 1512435 h 2218462"/>
              <a:gd name="connsiteX32" fmla="*/ 4874455 w 6253026"/>
              <a:gd name="connsiteY32" fmla="*/ 1582773 h 2218462"/>
              <a:gd name="connsiteX33" fmla="*/ 5001065 w 6253026"/>
              <a:gd name="connsiteY33" fmla="*/ 1667179 h 2218462"/>
              <a:gd name="connsiteX34" fmla="*/ 5057335 w 6253026"/>
              <a:gd name="connsiteY34" fmla="*/ 1709382 h 2218462"/>
              <a:gd name="connsiteX35" fmla="*/ 5423095 w 6253026"/>
              <a:gd name="connsiteY35" fmla="*/ 1850059 h 2218462"/>
              <a:gd name="connsiteX36" fmla="*/ 5521569 w 6253026"/>
              <a:gd name="connsiteY36" fmla="*/ 1864127 h 2218462"/>
              <a:gd name="connsiteX37" fmla="*/ 5704449 w 6253026"/>
              <a:gd name="connsiteY37" fmla="*/ 1906330 h 2218462"/>
              <a:gd name="connsiteX38" fmla="*/ 5915465 w 6253026"/>
              <a:gd name="connsiteY38" fmla="*/ 1948533 h 2218462"/>
              <a:gd name="connsiteX39" fmla="*/ 6042074 w 6253026"/>
              <a:gd name="connsiteY39" fmla="*/ 1962601 h 2218462"/>
              <a:gd name="connsiteX40" fmla="*/ 6112412 w 6253026"/>
              <a:gd name="connsiteY40" fmla="*/ 1976669 h 2218462"/>
              <a:gd name="connsiteX41" fmla="*/ 5921924 w 6253026"/>
              <a:gd name="connsiteY41" fmla="*/ 2178998 h 2218462"/>
              <a:gd name="connsiteX42" fmla="*/ 5057828 w 6253026"/>
              <a:gd name="connsiteY42" fmla="*/ 2178998 h 2218462"/>
              <a:gd name="connsiteX43" fmla="*/ 4481764 w 6253026"/>
              <a:gd name="connsiteY43" fmla="*/ 2178998 h 2218462"/>
              <a:gd name="connsiteX44" fmla="*/ 3101926 w 6253026"/>
              <a:gd name="connsiteY44" fmla="*/ 2187684 h 2218462"/>
              <a:gd name="connsiteX45" fmla="*/ 1638886 w 6253026"/>
              <a:gd name="connsiteY45" fmla="*/ 2159549 h 2218462"/>
              <a:gd name="connsiteX46" fmla="*/ 189914 w 6253026"/>
              <a:gd name="connsiteY4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3974123 w 6253026"/>
              <a:gd name="connsiteY18" fmla="*/ 372952 h 2218462"/>
              <a:gd name="connsiteX19" fmla="*/ 4044462 w 6253026"/>
              <a:gd name="connsiteY19" fmla="*/ 443290 h 2218462"/>
              <a:gd name="connsiteX20" fmla="*/ 4114800 w 6253026"/>
              <a:gd name="connsiteY20" fmla="*/ 527696 h 2218462"/>
              <a:gd name="connsiteX21" fmla="*/ 4142935 w 6253026"/>
              <a:gd name="connsiteY21" fmla="*/ 555832 h 2218462"/>
              <a:gd name="connsiteX22" fmla="*/ 4241409 w 6253026"/>
              <a:gd name="connsiteY22" fmla="*/ 752779 h 2218462"/>
              <a:gd name="connsiteX23" fmla="*/ 4283612 w 6253026"/>
              <a:gd name="connsiteY23" fmla="*/ 851253 h 2218462"/>
              <a:gd name="connsiteX24" fmla="*/ 4396154 w 6253026"/>
              <a:gd name="connsiteY24" fmla="*/ 1005998 h 2218462"/>
              <a:gd name="connsiteX25" fmla="*/ 4438357 w 6253026"/>
              <a:gd name="connsiteY25" fmla="*/ 1048201 h 2218462"/>
              <a:gd name="connsiteX26" fmla="*/ 4522763 w 6253026"/>
              <a:gd name="connsiteY26" fmla="*/ 1146675 h 2218462"/>
              <a:gd name="connsiteX27" fmla="*/ 4607169 w 6253026"/>
              <a:gd name="connsiteY27" fmla="*/ 1273284 h 2218462"/>
              <a:gd name="connsiteX28" fmla="*/ 4705643 w 6253026"/>
              <a:gd name="connsiteY28" fmla="*/ 1385826 h 2218462"/>
              <a:gd name="connsiteX29" fmla="*/ 4747846 w 6253026"/>
              <a:gd name="connsiteY29" fmla="*/ 1456164 h 2218462"/>
              <a:gd name="connsiteX30" fmla="*/ 4818185 w 6253026"/>
              <a:gd name="connsiteY30" fmla="*/ 1512435 h 2218462"/>
              <a:gd name="connsiteX31" fmla="*/ 4874455 w 6253026"/>
              <a:gd name="connsiteY31" fmla="*/ 1582773 h 2218462"/>
              <a:gd name="connsiteX32" fmla="*/ 5001065 w 6253026"/>
              <a:gd name="connsiteY32" fmla="*/ 1667179 h 2218462"/>
              <a:gd name="connsiteX33" fmla="*/ 5057335 w 6253026"/>
              <a:gd name="connsiteY33" fmla="*/ 1709382 h 2218462"/>
              <a:gd name="connsiteX34" fmla="*/ 5423095 w 6253026"/>
              <a:gd name="connsiteY34" fmla="*/ 1850059 h 2218462"/>
              <a:gd name="connsiteX35" fmla="*/ 5521569 w 6253026"/>
              <a:gd name="connsiteY35" fmla="*/ 1864127 h 2218462"/>
              <a:gd name="connsiteX36" fmla="*/ 5704449 w 6253026"/>
              <a:gd name="connsiteY36" fmla="*/ 1906330 h 2218462"/>
              <a:gd name="connsiteX37" fmla="*/ 5915465 w 6253026"/>
              <a:gd name="connsiteY37" fmla="*/ 1948533 h 2218462"/>
              <a:gd name="connsiteX38" fmla="*/ 6042074 w 6253026"/>
              <a:gd name="connsiteY38" fmla="*/ 1962601 h 2218462"/>
              <a:gd name="connsiteX39" fmla="*/ 6112412 w 6253026"/>
              <a:gd name="connsiteY39" fmla="*/ 1976669 h 2218462"/>
              <a:gd name="connsiteX40" fmla="*/ 5921924 w 6253026"/>
              <a:gd name="connsiteY40" fmla="*/ 2178998 h 2218462"/>
              <a:gd name="connsiteX41" fmla="*/ 5057828 w 6253026"/>
              <a:gd name="connsiteY41" fmla="*/ 2178998 h 2218462"/>
              <a:gd name="connsiteX42" fmla="*/ 4481764 w 6253026"/>
              <a:gd name="connsiteY42" fmla="*/ 2178998 h 2218462"/>
              <a:gd name="connsiteX43" fmla="*/ 3101926 w 6253026"/>
              <a:gd name="connsiteY43" fmla="*/ 2187684 h 2218462"/>
              <a:gd name="connsiteX44" fmla="*/ 1638886 w 6253026"/>
              <a:gd name="connsiteY44" fmla="*/ 2159549 h 2218462"/>
              <a:gd name="connsiteX45" fmla="*/ 189914 w 6253026"/>
              <a:gd name="connsiteY4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4462 w 6253026"/>
              <a:gd name="connsiteY18" fmla="*/ 443290 h 2218462"/>
              <a:gd name="connsiteX19" fmla="*/ 4114800 w 6253026"/>
              <a:gd name="connsiteY19" fmla="*/ 527696 h 2218462"/>
              <a:gd name="connsiteX20" fmla="*/ 4142935 w 6253026"/>
              <a:gd name="connsiteY20" fmla="*/ 555832 h 2218462"/>
              <a:gd name="connsiteX21" fmla="*/ 4241409 w 6253026"/>
              <a:gd name="connsiteY21" fmla="*/ 752779 h 2218462"/>
              <a:gd name="connsiteX22" fmla="*/ 4283612 w 6253026"/>
              <a:gd name="connsiteY22" fmla="*/ 851253 h 2218462"/>
              <a:gd name="connsiteX23" fmla="*/ 4396154 w 6253026"/>
              <a:gd name="connsiteY23" fmla="*/ 1005998 h 2218462"/>
              <a:gd name="connsiteX24" fmla="*/ 4438357 w 6253026"/>
              <a:gd name="connsiteY24" fmla="*/ 1048201 h 2218462"/>
              <a:gd name="connsiteX25" fmla="*/ 4522763 w 6253026"/>
              <a:gd name="connsiteY25" fmla="*/ 1146675 h 2218462"/>
              <a:gd name="connsiteX26" fmla="*/ 4607169 w 6253026"/>
              <a:gd name="connsiteY26" fmla="*/ 1273284 h 2218462"/>
              <a:gd name="connsiteX27" fmla="*/ 4705643 w 6253026"/>
              <a:gd name="connsiteY27" fmla="*/ 1385826 h 2218462"/>
              <a:gd name="connsiteX28" fmla="*/ 4747846 w 6253026"/>
              <a:gd name="connsiteY28" fmla="*/ 1456164 h 2218462"/>
              <a:gd name="connsiteX29" fmla="*/ 4818185 w 6253026"/>
              <a:gd name="connsiteY29" fmla="*/ 1512435 h 2218462"/>
              <a:gd name="connsiteX30" fmla="*/ 4874455 w 6253026"/>
              <a:gd name="connsiteY30" fmla="*/ 1582773 h 2218462"/>
              <a:gd name="connsiteX31" fmla="*/ 5001065 w 6253026"/>
              <a:gd name="connsiteY31" fmla="*/ 1667179 h 2218462"/>
              <a:gd name="connsiteX32" fmla="*/ 5057335 w 6253026"/>
              <a:gd name="connsiteY32" fmla="*/ 1709382 h 2218462"/>
              <a:gd name="connsiteX33" fmla="*/ 5423095 w 6253026"/>
              <a:gd name="connsiteY33" fmla="*/ 1850059 h 2218462"/>
              <a:gd name="connsiteX34" fmla="*/ 5521569 w 6253026"/>
              <a:gd name="connsiteY34" fmla="*/ 1864127 h 2218462"/>
              <a:gd name="connsiteX35" fmla="*/ 5704449 w 6253026"/>
              <a:gd name="connsiteY35" fmla="*/ 1906330 h 2218462"/>
              <a:gd name="connsiteX36" fmla="*/ 5915465 w 6253026"/>
              <a:gd name="connsiteY36" fmla="*/ 1948533 h 2218462"/>
              <a:gd name="connsiteX37" fmla="*/ 6042074 w 6253026"/>
              <a:gd name="connsiteY37" fmla="*/ 1962601 h 2218462"/>
              <a:gd name="connsiteX38" fmla="*/ 6112412 w 6253026"/>
              <a:gd name="connsiteY38" fmla="*/ 1976669 h 2218462"/>
              <a:gd name="connsiteX39" fmla="*/ 5921924 w 6253026"/>
              <a:gd name="connsiteY39" fmla="*/ 2178998 h 2218462"/>
              <a:gd name="connsiteX40" fmla="*/ 5057828 w 6253026"/>
              <a:gd name="connsiteY40" fmla="*/ 2178998 h 2218462"/>
              <a:gd name="connsiteX41" fmla="*/ 4481764 w 6253026"/>
              <a:gd name="connsiteY41" fmla="*/ 2178998 h 2218462"/>
              <a:gd name="connsiteX42" fmla="*/ 3101926 w 6253026"/>
              <a:gd name="connsiteY42" fmla="*/ 2187684 h 2218462"/>
              <a:gd name="connsiteX43" fmla="*/ 1638886 w 6253026"/>
              <a:gd name="connsiteY43" fmla="*/ 2159549 h 2218462"/>
              <a:gd name="connsiteX44" fmla="*/ 189914 w 6253026"/>
              <a:gd name="connsiteY44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142935 w 6253026"/>
              <a:gd name="connsiteY19" fmla="*/ 555832 h 2218462"/>
              <a:gd name="connsiteX20" fmla="*/ 4241409 w 6253026"/>
              <a:gd name="connsiteY20" fmla="*/ 752779 h 2218462"/>
              <a:gd name="connsiteX21" fmla="*/ 4283612 w 6253026"/>
              <a:gd name="connsiteY21" fmla="*/ 851253 h 2218462"/>
              <a:gd name="connsiteX22" fmla="*/ 4396154 w 6253026"/>
              <a:gd name="connsiteY22" fmla="*/ 1005998 h 2218462"/>
              <a:gd name="connsiteX23" fmla="*/ 4438357 w 6253026"/>
              <a:gd name="connsiteY23" fmla="*/ 1048201 h 2218462"/>
              <a:gd name="connsiteX24" fmla="*/ 4522763 w 6253026"/>
              <a:gd name="connsiteY24" fmla="*/ 1146675 h 2218462"/>
              <a:gd name="connsiteX25" fmla="*/ 4607169 w 6253026"/>
              <a:gd name="connsiteY25" fmla="*/ 1273284 h 2218462"/>
              <a:gd name="connsiteX26" fmla="*/ 4705643 w 6253026"/>
              <a:gd name="connsiteY26" fmla="*/ 1385826 h 2218462"/>
              <a:gd name="connsiteX27" fmla="*/ 4747846 w 6253026"/>
              <a:gd name="connsiteY27" fmla="*/ 1456164 h 2218462"/>
              <a:gd name="connsiteX28" fmla="*/ 4818185 w 6253026"/>
              <a:gd name="connsiteY28" fmla="*/ 1512435 h 2218462"/>
              <a:gd name="connsiteX29" fmla="*/ 4874455 w 6253026"/>
              <a:gd name="connsiteY29" fmla="*/ 1582773 h 2218462"/>
              <a:gd name="connsiteX30" fmla="*/ 5001065 w 6253026"/>
              <a:gd name="connsiteY30" fmla="*/ 1667179 h 2218462"/>
              <a:gd name="connsiteX31" fmla="*/ 5057335 w 6253026"/>
              <a:gd name="connsiteY31" fmla="*/ 1709382 h 2218462"/>
              <a:gd name="connsiteX32" fmla="*/ 5423095 w 6253026"/>
              <a:gd name="connsiteY32" fmla="*/ 1850059 h 2218462"/>
              <a:gd name="connsiteX33" fmla="*/ 5521569 w 6253026"/>
              <a:gd name="connsiteY33" fmla="*/ 1864127 h 2218462"/>
              <a:gd name="connsiteX34" fmla="*/ 5704449 w 6253026"/>
              <a:gd name="connsiteY34" fmla="*/ 1906330 h 2218462"/>
              <a:gd name="connsiteX35" fmla="*/ 5915465 w 6253026"/>
              <a:gd name="connsiteY35" fmla="*/ 1948533 h 2218462"/>
              <a:gd name="connsiteX36" fmla="*/ 6042074 w 6253026"/>
              <a:gd name="connsiteY36" fmla="*/ 1962601 h 2218462"/>
              <a:gd name="connsiteX37" fmla="*/ 6112412 w 6253026"/>
              <a:gd name="connsiteY37" fmla="*/ 1976669 h 2218462"/>
              <a:gd name="connsiteX38" fmla="*/ 5921924 w 6253026"/>
              <a:gd name="connsiteY38" fmla="*/ 2178998 h 2218462"/>
              <a:gd name="connsiteX39" fmla="*/ 5057828 w 6253026"/>
              <a:gd name="connsiteY39" fmla="*/ 2178998 h 2218462"/>
              <a:gd name="connsiteX40" fmla="*/ 4481764 w 6253026"/>
              <a:gd name="connsiteY40" fmla="*/ 2178998 h 2218462"/>
              <a:gd name="connsiteX41" fmla="*/ 3101926 w 6253026"/>
              <a:gd name="connsiteY41" fmla="*/ 2187684 h 2218462"/>
              <a:gd name="connsiteX42" fmla="*/ 1638886 w 6253026"/>
              <a:gd name="connsiteY42" fmla="*/ 2159549 h 2218462"/>
              <a:gd name="connsiteX43" fmla="*/ 189914 w 6253026"/>
              <a:gd name="connsiteY43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438357 w 6253026"/>
              <a:gd name="connsiteY21" fmla="*/ 1048201 h 2218462"/>
              <a:gd name="connsiteX22" fmla="*/ 4522763 w 6253026"/>
              <a:gd name="connsiteY22" fmla="*/ 1146675 h 2218462"/>
              <a:gd name="connsiteX23" fmla="*/ 4607169 w 6253026"/>
              <a:gd name="connsiteY23" fmla="*/ 1273284 h 2218462"/>
              <a:gd name="connsiteX24" fmla="*/ 4705643 w 6253026"/>
              <a:gd name="connsiteY24" fmla="*/ 1385826 h 2218462"/>
              <a:gd name="connsiteX25" fmla="*/ 4747846 w 6253026"/>
              <a:gd name="connsiteY25" fmla="*/ 1456164 h 2218462"/>
              <a:gd name="connsiteX26" fmla="*/ 4818185 w 6253026"/>
              <a:gd name="connsiteY26" fmla="*/ 1512435 h 2218462"/>
              <a:gd name="connsiteX27" fmla="*/ 4874455 w 6253026"/>
              <a:gd name="connsiteY27" fmla="*/ 1582773 h 2218462"/>
              <a:gd name="connsiteX28" fmla="*/ 5001065 w 6253026"/>
              <a:gd name="connsiteY28" fmla="*/ 1667179 h 2218462"/>
              <a:gd name="connsiteX29" fmla="*/ 5057335 w 6253026"/>
              <a:gd name="connsiteY29" fmla="*/ 1709382 h 2218462"/>
              <a:gd name="connsiteX30" fmla="*/ 5423095 w 6253026"/>
              <a:gd name="connsiteY30" fmla="*/ 1850059 h 2218462"/>
              <a:gd name="connsiteX31" fmla="*/ 5521569 w 6253026"/>
              <a:gd name="connsiteY31" fmla="*/ 1864127 h 2218462"/>
              <a:gd name="connsiteX32" fmla="*/ 5704449 w 6253026"/>
              <a:gd name="connsiteY32" fmla="*/ 1906330 h 2218462"/>
              <a:gd name="connsiteX33" fmla="*/ 5915465 w 6253026"/>
              <a:gd name="connsiteY33" fmla="*/ 1948533 h 2218462"/>
              <a:gd name="connsiteX34" fmla="*/ 6042074 w 6253026"/>
              <a:gd name="connsiteY34" fmla="*/ 1962601 h 2218462"/>
              <a:gd name="connsiteX35" fmla="*/ 6112412 w 6253026"/>
              <a:gd name="connsiteY35" fmla="*/ 1976669 h 2218462"/>
              <a:gd name="connsiteX36" fmla="*/ 5921924 w 6253026"/>
              <a:gd name="connsiteY36" fmla="*/ 2178998 h 2218462"/>
              <a:gd name="connsiteX37" fmla="*/ 5057828 w 6253026"/>
              <a:gd name="connsiteY37" fmla="*/ 2178998 h 2218462"/>
              <a:gd name="connsiteX38" fmla="*/ 4481764 w 6253026"/>
              <a:gd name="connsiteY38" fmla="*/ 2178998 h 2218462"/>
              <a:gd name="connsiteX39" fmla="*/ 3101926 w 6253026"/>
              <a:gd name="connsiteY39" fmla="*/ 2187684 h 2218462"/>
              <a:gd name="connsiteX40" fmla="*/ 1638886 w 6253026"/>
              <a:gd name="connsiteY40" fmla="*/ 2159549 h 2218462"/>
              <a:gd name="connsiteX41" fmla="*/ 189914 w 6253026"/>
              <a:gd name="connsiteY4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522763 w 6253026"/>
              <a:gd name="connsiteY21" fmla="*/ 1146675 h 2218462"/>
              <a:gd name="connsiteX22" fmla="*/ 4607169 w 6253026"/>
              <a:gd name="connsiteY22" fmla="*/ 1273284 h 2218462"/>
              <a:gd name="connsiteX23" fmla="*/ 4705643 w 6253026"/>
              <a:gd name="connsiteY23" fmla="*/ 1385826 h 2218462"/>
              <a:gd name="connsiteX24" fmla="*/ 4747846 w 6253026"/>
              <a:gd name="connsiteY24" fmla="*/ 1456164 h 2218462"/>
              <a:gd name="connsiteX25" fmla="*/ 4818185 w 6253026"/>
              <a:gd name="connsiteY25" fmla="*/ 1512435 h 2218462"/>
              <a:gd name="connsiteX26" fmla="*/ 4874455 w 6253026"/>
              <a:gd name="connsiteY26" fmla="*/ 1582773 h 2218462"/>
              <a:gd name="connsiteX27" fmla="*/ 5001065 w 6253026"/>
              <a:gd name="connsiteY27" fmla="*/ 1667179 h 2218462"/>
              <a:gd name="connsiteX28" fmla="*/ 5057335 w 6253026"/>
              <a:gd name="connsiteY28" fmla="*/ 1709382 h 2218462"/>
              <a:gd name="connsiteX29" fmla="*/ 5423095 w 6253026"/>
              <a:gd name="connsiteY29" fmla="*/ 1850059 h 2218462"/>
              <a:gd name="connsiteX30" fmla="*/ 5521569 w 6253026"/>
              <a:gd name="connsiteY30" fmla="*/ 1864127 h 2218462"/>
              <a:gd name="connsiteX31" fmla="*/ 5704449 w 6253026"/>
              <a:gd name="connsiteY31" fmla="*/ 1906330 h 2218462"/>
              <a:gd name="connsiteX32" fmla="*/ 5915465 w 6253026"/>
              <a:gd name="connsiteY32" fmla="*/ 1948533 h 2218462"/>
              <a:gd name="connsiteX33" fmla="*/ 6042074 w 6253026"/>
              <a:gd name="connsiteY33" fmla="*/ 1962601 h 2218462"/>
              <a:gd name="connsiteX34" fmla="*/ 6112412 w 6253026"/>
              <a:gd name="connsiteY34" fmla="*/ 1976669 h 2218462"/>
              <a:gd name="connsiteX35" fmla="*/ 5921924 w 6253026"/>
              <a:gd name="connsiteY35" fmla="*/ 2178998 h 2218462"/>
              <a:gd name="connsiteX36" fmla="*/ 5057828 w 6253026"/>
              <a:gd name="connsiteY36" fmla="*/ 2178998 h 2218462"/>
              <a:gd name="connsiteX37" fmla="*/ 4481764 w 6253026"/>
              <a:gd name="connsiteY37" fmla="*/ 2178998 h 2218462"/>
              <a:gd name="connsiteX38" fmla="*/ 3101926 w 6253026"/>
              <a:gd name="connsiteY38" fmla="*/ 2187684 h 2218462"/>
              <a:gd name="connsiteX39" fmla="*/ 1638886 w 6253026"/>
              <a:gd name="connsiteY39" fmla="*/ 2159549 h 2218462"/>
              <a:gd name="connsiteX40" fmla="*/ 189914 w 6253026"/>
              <a:gd name="connsiteY4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747846 w 6253026"/>
              <a:gd name="connsiteY23" fmla="*/ 1456164 h 2218462"/>
              <a:gd name="connsiteX24" fmla="*/ 4818185 w 6253026"/>
              <a:gd name="connsiteY24" fmla="*/ 1512435 h 2218462"/>
              <a:gd name="connsiteX25" fmla="*/ 4874455 w 6253026"/>
              <a:gd name="connsiteY25" fmla="*/ 1582773 h 2218462"/>
              <a:gd name="connsiteX26" fmla="*/ 5001065 w 6253026"/>
              <a:gd name="connsiteY26" fmla="*/ 1667179 h 2218462"/>
              <a:gd name="connsiteX27" fmla="*/ 5057335 w 6253026"/>
              <a:gd name="connsiteY27" fmla="*/ 1709382 h 2218462"/>
              <a:gd name="connsiteX28" fmla="*/ 5423095 w 6253026"/>
              <a:gd name="connsiteY28" fmla="*/ 1850059 h 2218462"/>
              <a:gd name="connsiteX29" fmla="*/ 5521569 w 6253026"/>
              <a:gd name="connsiteY29" fmla="*/ 1864127 h 2218462"/>
              <a:gd name="connsiteX30" fmla="*/ 5704449 w 6253026"/>
              <a:gd name="connsiteY30" fmla="*/ 1906330 h 2218462"/>
              <a:gd name="connsiteX31" fmla="*/ 5915465 w 6253026"/>
              <a:gd name="connsiteY31" fmla="*/ 1948533 h 2218462"/>
              <a:gd name="connsiteX32" fmla="*/ 6042074 w 6253026"/>
              <a:gd name="connsiteY32" fmla="*/ 1962601 h 2218462"/>
              <a:gd name="connsiteX33" fmla="*/ 6112412 w 6253026"/>
              <a:gd name="connsiteY33" fmla="*/ 1976669 h 2218462"/>
              <a:gd name="connsiteX34" fmla="*/ 5921924 w 6253026"/>
              <a:gd name="connsiteY34" fmla="*/ 2178998 h 2218462"/>
              <a:gd name="connsiteX35" fmla="*/ 5057828 w 6253026"/>
              <a:gd name="connsiteY35" fmla="*/ 2178998 h 2218462"/>
              <a:gd name="connsiteX36" fmla="*/ 4481764 w 6253026"/>
              <a:gd name="connsiteY36" fmla="*/ 2178998 h 2218462"/>
              <a:gd name="connsiteX37" fmla="*/ 3101926 w 6253026"/>
              <a:gd name="connsiteY37" fmla="*/ 2187684 h 2218462"/>
              <a:gd name="connsiteX38" fmla="*/ 1638886 w 6253026"/>
              <a:gd name="connsiteY38" fmla="*/ 2159549 h 2218462"/>
              <a:gd name="connsiteX39" fmla="*/ 189914 w 6253026"/>
              <a:gd name="connsiteY3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818185 w 6253026"/>
              <a:gd name="connsiteY23" fmla="*/ 1512435 h 2218462"/>
              <a:gd name="connsiteX24" fmla="*/ 4874455 w 6253026"/>
              <a:gd name="connsiteY24" fmla="*/ 1582773 h 2218462"/>
              <a:gd name="connsiteX25" fmla="*/ 5001065 w 6253026"/>
              <a:gd name="connsiteY25" fmla="*/ 1667179 h 2218462"/>
              <a:gd name="connsiteX26" fmla="*/ 5057335 w 6253026"/>
              <a:gd name="connsiteY26" fmla="*/ 1709382 h 2218462"/>
              <a:gd name="connsiteX27" fmla="*/ 5423095 w 6253026"/>
              <a:gd name="connsiteY27" fmla="*/ 1850059 h 2218462"/>
              <a:gd name="connsiteX28" fmla="*/ 5521569 w 6253026"/>
              <a:gd name="connsiteY28" fmla="*/ 1864127 h 2218462"/>
              <a:gd name="connsiteX29" fmla="*/ 5704449 w 6253026"/>
              <a:gd name="connsiteY29" fmla="*/ 1906330 h 2218462"/>
              <a:gd name="connsiteX30" fmla="*/ 5915465 w 6253026"/>
              <a:gd name="connsiteY30" fmla="*/ 1948533 h 2218462"/>
              <a:gd name="connsiteX31" fmla="*/ 6042074 w 6253026"/>
              <a:gd name="connsiteY31" fmla="*/ 1962601 h 2218462"/>
              <a:gd name="connsiteX32" fmla="*/ 6112412 w 6253026"/>
              <a:gd name="connsiteY32" fmla="*/ 1976669 h 2218462"/>
              <a:gd name="connsiteX33" fmla="*/ 5921924 w 6253026"/>
              <a:gd name="connsiteY33" fmla="*/ 2178998 h 2218462"/>
              <a:gd name="connsiteX34" fmla="*/ 5057828 w 6253026"/>
              <a:gd name="connsiteY34" fmla="*/ 2178998 h 2218462"/>
              <a:gd name="connsiteX35" fmla="*/ 4481764 w 6253026"/>
              <a:gd name="connsiteY35" fmla="*/ 2178998 h 2218462"/>
              <a:gd name="connsiteX36" fmla="*/ 3101926 w 6253026"/>
              <a:gd name="connsiteY36" fmla="*/ 2187684 h 2218462"/>
              <a:gd name="connsiteX37" fmla="*/ 1638886 w 6253026"/>
              <a:gd name="connsiteY37" fmla="*/ 2159549 h 2218462"/>
              <a:gd name="connsiteX38" fmla="*/ 189914 w 6253026"/>
              <a:gd name="connsiteY3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4874455 w 6253026"/>
              <a:gd name="connsiteY23" fmla="*/ 1582773 h 2218462"/>
              <a:gd name="connsiteX24" fmla="*/ 5001065 w 6253026"/>
              <a:gd name="connsiteY24" fmla="*/ 1667179 h 2218462"/>
              <a:gd name="connsiteX25" fmla="*/ 5057335 w 6253026"/>
              <a:gd name="connsiteY25" fmla="*/ 1709382 h 2218462"/>
              <a:gd name="connsiteX26" fmla="*/ 5423095 w 6253026"/>
              <a:gd name="connsiteY26" fmla="*/ 1850059 h 2218462"/>
              <a:gd name="connsiteX27" fmla="*/ 5521569 w 6253026"/>
              <a:gd name="connsiteY27" fmla="*/ 1864127 h 2218462"/>
              <a:gd name="connsiteX28" fmla="*/ 5704449 w 6253026"/>
              <a:gd name="connsiteY28" fmla="*/ 1906330 h 2218462"/>
              <a:gd name="connsiteX29" fmla="*/ 5915465 w 6253026"/>
              <a:gd name="connsiteY29" fmla="*/ 1948533 h 2218462"/>
              <a:gd name="connsiteX30" fmla="*/ 6042074 w 6253026"/>
              <a:gd name="connsiteY30" fmla="*/ 1962601 h 2218462"/>
              <a:gd name="connsiteX31" fmla="*/ 6112412 w 6253026"/>
              <a:gd name="connsiteY31" fmla="*/ 1976669 h 2218462"/>
              <a:gd name="connsiteX32" fmla="*/ 5921924 w 6253026"/>
              <a:gd name="connsiteY32" fmla="*/ 2178998 h 2218462"/>
              <a:gd name="connsiteX33" fmla="*/ 5057828 w 6253026"/>
              <a:gd name="connsiteY33" fmla="*/ 2178998 h 2218462"/>
              <a:gd name="connsiteX34" fmla="*/ 4481764 w 6253026"/>
              <a:gd name="connsiteY34" fmla="*/ 2178998 h 2218462"/>
              <a:gd name="connsiteX35" fmla="*/ 3101926 w 6253026"/>
              <a:gd name="connsiteY35" fmla="*/ 2187684 h 2218462"/>
              <a:gd name="connsiteX36" fmla="*/ 1638886 w 6253026"/>
              <a:gd name="connsiteY36" fmla="*/ 2159549 h 2218462"/>
              <a:gd name="connsiteX37" fmla="*/ 189914 w 6253026"/>
              <a:gd name="connsiteY3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057335 w 6253026"/>
              <a:gd name="connsiteY24" fmla="*/ 1709382 h 2218462"/>
              <a:gd name="connsiteX25" fmla="*/ 5423095 w 6253026"/>
              <a:gd name="connsiteY25" fmla="*/ 1850059 h 2218462"/>
              <a:gd name="connsiteX26" fmla="*/ 5521569 w 6253026"/>
              <a:gd name="connsiteY26" fmla="*/ 1864127 h 2218462"/>
              <a:gd name="connsiteX27" fmla="*/ 5704449 w 6253026"/>
              <a:gd name="connsiteY27" fmla="*/ 1906330 h 2218462"/>
              <a:gd name="connsiteX28" fmla="*/ 5915465 w 6253026"/>
              <a:gd name="connsiteY28" fmla="*/ 1948533 h 2218462"/>
              <a:gd name="connsiteX29" fmla="*/ 6042074 w 6253026"/>
              <a:gd name="connsiteY29" fmla="*/ 1962601 h 2218462"/>
              <a:gd name="connsiteX30" fmla="*/ 6112412 w 6253026"/>
              <a:gd name="connsiteY30" fmla="*/ 1976669 h 2218462"/>
              <a:gd name="connsiteX31" fmla="*/ 5921924 w 6253026"/>
              <a:gd name="connsiteY31" fmla="*/ 2178998 h 2218462"/>
              <a:gd name="connsiteX32" fmla="*/ 5057828 w 6253026"/>
              <a:gd name="connsiteY32" fmla="*/ 2178998 h 2218462"/>
              <a:gd name="connsiteX33" fmla="*/ 4481764 w 6253026"/>
              <a:gd name="connsiteY33" fmla="*/ 2178998 h 2218462"/>
              <a:gd name="connsiteX34" fmla="*/ 3101926 w 6253026"/>
              <a:gd name="connsiteY34" fmla="*/ 2187684 h 2218462"/>
              <a:gd name="connsiteX35" fmla="*/ 1638886 w 6253026"/>
              <a:gd name="connsiteY35" fmla="*/ 2159549 h 2218462"/>
              <a:gd name="connsiteX36" fmla="*/ 189914 w 6253026"/>
              <a:gd name="connsiteY3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521569 w 6253026"/>
              <a:gd name="connsiteY25" fmla="*/ 1864127 h 2218462"/>
              <a:gd name="connsiteX26" fmla="*/ 5704449 w 6253026"/>
              <a:gd name="connsiteY26" fmla="*/ 1906330 h 2218462"/>
              <a:gd name="connsiteX27" fmla="*/ 5915465 w 6253026"/>
              <a:gd name="connsiteY27" fmla="*/ 1948533 h 2218462"/>
              <a:gd name="connsiteX28" fmla="*/ 6042074 w 6253026"/>
              <a:gd name="connsiteY28" fmla="*/ 1962601 h 2218462"/>
              <a:gd name="connsiteX29" fmla="*/ 6112412 w 6253026"/>
              <a:gd name="connsiteY29" fmla="*/ 1976669 h 2218462"/>
              <a:gd name="connsiteX30" fmla="*/ 5921924 w 6253026"/>
              <a:gd name="connsiteY30" fmla="*/ 2178998 h 2218462"/>
              <a:gd name="connsiteX31" fmla="*/ 5057828 w 6253026"/>
              <a:gd name="connsiteY31" fmla="*/ 2178998 h 2218462"/>
              <a:gd name="connsiteX32" fmla="*/ 4481764 w 6253026"/>
              <a:gd name="connsiteY32" fmla="*/ 2178998 h 2218462"/>
              <a:gd name="connsiteX33" fmla="*/ 3101926 w 6253026"/>
              <a:gd name="connsiteY33" fmla="*/ 2187684 h 2218462"/>
              <a:gd name="connsiteX34" fmla="*/ 1638886 w 6253026"/>
              <a:gd name="connsiteY34" fmla="*/ 2159549 h 2218462"/>
              <a:gd name="connsiteX35" fmla="*/ 189914 w 6253026"/>
              <a:gd name="connsiteY3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704449 w 6253026"/>
              <a:gd name="connsiteY25" fmla="*/ 1906330 h 2218462"/>
              <a:gd name="connsiteX26" fmla="*/ 5915465 w 6253026"/>
              <a:gd name="connsiteY26" fmla="*/ 1948533 h 2218462"/>
              <a:gd name="connsiteX27" fmla="*/ 6042074 w 6253026"/>
              <a:gd name="connsiteY27" fmla="*/ 1962601 h 2218462"/>
              <a:gd name="connsiteX28" fmla="*/ 6112412 w 6253026"/>
              <a:gd name="connsiteY28" fmla="*/ 1976669 h 2218462"/>
              <a:gd name="connsiteX29" fmla="*/ 5921924 w 6253026"/>
              <a:gd name="connsiteY29" fmla="*/ 2178998 h 2218462"/>
              <a:gd name="connsiteX30" fmla="*/ 5057828 w 6253026"/>
              <a:gd name="connsiteY30" fmla="*/ 2178998 h 2218462"/>
              <a:gd name="connsiteX31" fmla="*/ 4481764 w 6253026"/>
              <a:gd name="connsiteY31" fmla="*/ 2178998 h 2218462"/>
              <a:gd name="connsiteX32" fmla="*/ 3101926 w 6253026"/>
              <a:gd name="connsiteY32" fmla="*/ 2187684 h 2218462"/>
              <a:gd name="connsiteX33" fmla="*/ 1638886 w 6253026"/>
              <a:gd name="connsiteY33" fmla="*/ 2159549 h 2218462"/>
              <a:gd name="connsiteX34" fmla="*/ 189914 w 6253026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04377"/>
              <a:gd name="connsiteY0" fmla="*/ 2173616 h 2221607"/>
              <a:gd name="connsiteX1" fmla="*/ 499403 w 6204377"/>
              <a:gd name="connsiteY1" fmla="*/ 2131413 h 2221607"/>
              <a:gd name="connsiteX2" fmla="*/ 921434 w 6204377"/>
              <a:gd name="connsiteY2" fmla="*/ 2061075 h 2221607"/>
              <a:gd name="connsiteX3" fmla="*/ 1146517 w 6204377"/>
              <a:gd name="connsiteY3" fmla="*/ 1976669 h 2221607"/>
              <a:gd name="connsiteX4" fmla="*/ 1315329 w 6204377"/>
              <a:gd name="connsiteY4" fmla="*/ 1906330 h 2221607"/>
              <a:gd name="connsiteX5" fmla="*/ 1470074 w 6204377"/>
              <a:gd name="connsiteY5" fmla="*/ 1751586 h 2221607"/>
              <a:gd name="connsiteX6" fmla="*/ 1582615 w 6204377"/>
              <a:gd name="connsiteY6" fmla="*/ 1639044 h 2221607"/>
              <a:gd name="connsiteX7" fmla="*/ 1638886 w 6204377"/>
              <a:gd name="connsiteY7" fmla="*/ 1554638 h 2221607"/>
              <a:gd name="connsiteX8" fmla="*/ 1807699 w 6204377"/>
              <a:gd name="connsiteY8" fmla="*/ 1273284 h 2221607"/>
              <a:gd name="connsiteX9" fmla="*/ 1863969 w 6204377"/>
              <a:gd name="connsiteY9" fmla="*/ 1118539 h 2221607"/>
              <a:gd name="connsiteX10" fmla="*/ 2187526 w 6204377"/>
              <a:gd name="connsiteY10" fmla="*/ 429222 h 2221607"/>
              <a:gd name="connsiteX11" fmla="*/ 2342271 w 6204377"/>
              <a:gd name="connsiteY11" fmla="*/ 274478 h 2221607"/>
              <a:gd name="connsiteX12" fmla="*/ 2623625 w 6204377"/>
              <a:gd name="connsiteY12" fmla="*/ 91598 h 2221607"/>
              <a:gd name="connsiteX13" fmla="*/ 2778369 w 6204377"/>
              <a:gd name="connsiteY13" fmla="*/ 49395 h 2221607"/>
              <a:gd name="connsiteX14" fmla="*/ 2947182 w 6204377"/>
              <a:gd name="connsiteY14" fmla="*/ 21259 h 2221607"/>
              <a:gd name="connsiteX15" fmla="*/ 3341077 w 6204377"/>
              <a:gd name="connsiteY15" fmla="*/ 35327 h 2221607"/>
              <a:gd name="connsiteX16" fmla="*/ 3523957 w 6204377"/>
              <a:gd name="connsiteY16" fmla="*/ 105666 h 2221607"/>
              <a:gd name="connsiteX17" fmla="*/ 3805311 w 6204377"/>
              <a:gd name="connsiteY17" fmla="*/ 288546 h 2221607"/>
              <a:gd name="connsiteX18" fmla="*/ 4049716 w 6204377"/>
              <a:gd name="connsiteY18" fmla="*/ 522814 h 2221607"/>
              <a:gd name="connsiteX19" fmla="*/ 4283612 w 6204377"/>
              <a:gd name="connsiteY19" fmla="*/ 851253 h 2221607"/>
              <a:gd name="connsiteX20" fmla="*/ 4396154 w 6204377"/>
              <a:gd name="connsiteY20" fmla="*/ 1005998 h 2221607"/>
              <a:gd name="connsiteX21" fmla="*/ 4607169 w 6204377"/>
              <a:gd name="connsiteY21" fmla="*/ 1273284 h 2221607"/>
              <a:gd name="connsiteX22" fmla="*/ 4818185 w 6204377"/>
              <a:gd name="connsiteY22" fmla="*/ 1512435 h 2221607"/>
              <a:gd name="connsiteX23" fmla="*/ 5001065 w 6204377"/>
              <a:gd name="connsiteY23" fmla="*/ 1667179 h 2221607"/>
              <a:gd name="connsiteX24" fmla="*/ 5423095 w 6204377"/>
              <a:gd name="connsiteY24" fmla="*/ 1850059 h 2221607"/>
              <a:gd name="connsiteX25" fmla="*/ 5704449 w 6204377"/>
              <a:gd name="connsiteY25" fmla="*/ 1906330 h 2221607"/>
              <a:gd name="connsiteX26" fmla="*/ 5915465 w 6204377"/>
              <a:gd name="connsiteY26" fmla="*/ 1948533 h 2221607"/>
              <a:gd name="connsiteX27" fmla="*/ 6042074 w 6204377"/>
              <a:gd name="connsiteY27" fmla="*/ 1962601 h 2221607"/>
              <a:gd name="connsiteX28" fmla="*/ 6137948 w 6204377"/>
              <a:gd name="connsiteY28" fmla="*/ 2106990 h 2221607"/>
              <a:gd name="connsiteX29" fmla="*/ 5921924 w 6204377"/>
              <a:gd name="connsiteY29" fmla="*/ 2178998 h 2221607"/>
              <a:gd name="connsiteX30" fmla="*/ 5057828 w 6204377"/>
              <a:gd name="connsiteY30" fmla="*/ 2178998 h 2221607"/>
              <a:gd name="connsiteX31" fmla="*/ 4481764 w 6204377"/>
              <a:gd name="connsiteY31" fmla="*/ 2178998 h 2221607"/>
              <a:gd name="connsiteX32" fmla="*/ 3101926 w 6204377"/>
              <a:gd name="connsiteY32" fmla="*/ 2187684 h 2221607"/>
              <a:gd name="connsiteX33" fmla="*/ 1638886 w 6204377"/>
              <a:gd name="connsiteY33" fmla="*/ 2159549 h 2221607"/>
              <a:gd name="connsiteX34" fmla="*/ 189914 w 6204377"/>
              <a:gd name="connsiteY34" fmla="*/ 2173616 h 2221607"/>
              <a:gd name="connsiteX0" fmla="*/ 189914 w 6160885"/>
              <a:gd name="connsiteY0" fmla="*/ 2173616 h 2218462"/>
              <a:gd name="connsiteX1" fmla="*/ 499403 w 6160885"/>
              <a:gd name="connsiteY1" fmla="*/ 2131413 h 2218462"/>
              <a:gd name="connsiteX2" fmla="*/ 921434 w 6160885"/>
              <a:gd name="connsiteY2" fmla="*/ 2061075 h 2218462"/>
              <a:gd name="connsiteX3" fmla="*/ 1146517 w 6160885"/>
              <a:gd name="connsiteY3" fmla="*/ 1976669 h 2218462"/>
              <a:gd name="connsiteX4" fmla="*/ 1315329 w 6160885"/>
              <a:gd name="connsiteY4" fmla="*/ 1906330 h 2218462"/>
              <a:gd name="connsiteX5" fmla="*/ 1470074 w 6160885"/>
              <a:gd name="connsiteY5" fmla="*/ 1751586 h 2218462"/>
              <a:gd name="connsiteX6" fmla="*/ 1582615 w 6160885"/>
              <a:gd name="connsiteY6" fmla="*/ 1639044 h 2218462"/>
              <a:gd name="connsiteX7" fmla="*/ 1638886 w 6160885"/>
              <a:gd name="connsiteY7" fmla="*/ 1554638 h 2218462"/>
              <a:gd name="connsiteX8" fmla="*/ 1807699 w 6160885"/>
              <a:gd name="connsiteY8" fmla="*/ 1273284 h 2218462"/>
              <a:gd name="connsiteX9" fmla="*/ 1863969 w 6160885"/>
              <a:gd name="connsiteY9" fmla="*/ 1118539 h 2218462"/>
              <a:gd name="connsiteX10" fmla="*/ 2187526 w 6160885"/>
              <a:gd name="connsiteY10" fmla="*/ 429222 h 2218462"/>
              <a:gd name="connsiteX11" fmla="*/ 2342271 w 6160885"/>
              <a:gd name="connsiteY11" fmla="*/ 274478 h 2218462"/>
              <a:gd name="connsiteX12" fmla="*/ 2623625 w 6160885"/>
              <a:gd name="connsiteY12" fmla="*/ 91598 h 2218462"/>
              <a:gd name="connsiteX13" fmla="*/ 2778369 w 6160885"/>
              <a:gd name="connsiteY13" fmla="*/ 49395 h 2218462"/>
              <a:gd name="connsiteX14" fmla="*/ 2947182 w 6160885"/>
              <a:gd name="connsiteY14" fmla="*/ 21259 h 2218462"/>
              <a:gd name="connsiteX15" fmla="*/ 3341077 w 6160885"/>
              <a:gd name="connsiteY15" fmla="*/ 35327 h 2218462"/>
              <a:gd name="connsiteX16" fmla="*/ 3523957 w 6160885"/>
              <a:gd name="connsiteY16" fmla="*/ 105666 h 2218462"/>
              <a:gd name="connsiteX17" fmla="*/ 3805311 w 6160885"/>
              <a:gd name="connsiteY17" fmla="*/ 288546 h 2218462"/>
              <a:gd name="connsiteX18" fmla="*/ 4049716 w 6160885"/>
              <a:gd name="connsiteY18" fmla="*/ 522814 h 2218462"/>
              <a:gd name="connsiteX19" fmla="*/ 4283612 w 6160885"/>
              <a:gd name="connsiteY19" fmla="*/ 851253 h 2218462"/>
              <a:gd name="connsiteX20" fmla="*/ 4396154 w 6160885"/>
              <a:gd name="connsiteY20" fmla="*/ 1005998 h 2218462"/>
              <a:gd name="connsiteX21" fmla="*/ 4607169 w 6160885"/>
              <a:gd name="connsiteY21" fmla="*/ 1273284 h 2218462"/>
              <a:gd name="connsiteX22" fmla="*/ 4818185 w 6160885"/>
              <a:gd name="connsiteY22" fmla="*/ 1512435 h 2218462"/>
              <a:gd name="connsiteX23" fmla="*/ 5001065 w 6160885"/>
              <a:gd name="connsiteY23" fmla="*/ 1667179 h 2218462"/>
              <a:gd name="connsiteX24" fmla="*/ 5423095 w 6160885"/>
              <a:gd name="connsiteY24" fmla="*/ 1850059 h 2218462"/>
              <a:gd name="connsiteX25" fmla="*/ 5704449 w 6160885"/>
              <a:gd name="connsiteY25" fmla="*/ 1906330 h 2218462"/>
              <a:gd name="connsiteX26" fmla="*/ 5915465 w 6160885"/>
              <a:gd name="connsiteY26" fmla="*/ 1948533 h 2218462"/>
              <a:gd name="connsiteX27" fmla="*/ 6042074 w 6160885"/>
              <a:gd name="connsiteY27" fmla="*/ 1962601 h 2218462"/>
              <a:gd name="connsiteX28" fmla="*/ 6137948 w 6160885"/>
              <a:gd name="connsiteY28" fmla="*/ 2106990 h 2218462"/>
              <a:gd name="connsiteX29" fmla="*/ 5921924 w 6160885"/>
              <a:gd name="connsiteY29" fmla="*/ 2178998 h 2218462"/>
              <a:gd name="connsiteX30" fmla="*/ 5057828 w 6160885"/>
              <a:gd name="connsiteY30" fmla="*/ 2178998 h 2218462"/>
              <a:gd name="connsiteX31" fmla="*/ 4481764 w 6160885"/>
              <a:gd name="connsiteY31" fmla="*/ 2178998 h 2218462"/>
              <a:gd name="connsiteX32" fmla="*/ 3101926 w 6160885"/>
              <a:gd name="connsiteY32" fmla="*/ 2187684 h 2218462"/>
              <a:gd name="connsiteX33" fmla="*/ 1638886 w 6160885"/>
              <a:gd name="connsiteY33" fmla="*/ 2159549 h 2218462"/>
              <a:gd name="connsiteX34" fmla="*/ 189914 w 6160885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6042074 w 6209957"/>
              <a:gd name="connsiteY27" fmla="*/ 1962601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489877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705901 w 6209957"/>
              <a:gd name="connsiteY25" fmla="*/ 1962974 h 2218462"/>
              <a:gd name="connsiteX26" fmla="*/ 5849917 w 6209957"/>
              <a:gd name="connsiteY26" fmla="*/ 2034982 h 2218462"/>
              <a:gd name="connsiteX27" fmla="*/ 6209957 w 6209957"/>
              <a:gd name="connsiteY27" fmla="*/ 2178998 h 2218462"/>
              <a:gd name="connsiteX28" fmla="*/ 5921924 w 6209957"/>
              <a:gd name="connsiteY28" fmla="*/ 2178998 h 2218462"/>
              <a:gd name="connsiteX29" fmla="*/ 5057828 w 6209957"/>
              <a:gd name="connsiteY29" fmla="*/ 2178998 h 2218462"/>
              <a:gd name="connsiteX30" fmla="*/ 4481764 w 6209957"/>
              <a:gd name="connsiteY30" fmla="*/ 2178998 h 2218462"/>
              <a:gd name="connsiteX31" fmla="*/ 3101926 w 6209957"/>
              <a:gd name="connsiteY31" fmla="*/ 2187684 h 2218462"/>
              <a:gd name="connsiteX32" fmla="*/ 1638886 w 6209957"/>
              <a:gd name="connsiteY32" fmla="*/ 2159549 h 2218462"/>
              <a:gd name="connsiteX33" fmla="*/ 189914 w 6209957"/>
              <a:gd name="connsiteY33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17469 w 6209957"/>
              <a:gd name="connsiteY8" fmla="*/ 1314902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23625 w 6209957"/>
              <a:gd name="connsiteY11" fmla="*/ 91598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09957" h="2218462">
                <a:moveTo>
                  <a:pt x="189914" y="2173616"/>
                </a:moveTo>
                <a:cubicBezTo>
                  <a:pt x="0" y="2168927"/>
                  <a:pt x="377483" y="2150170"/>
                  <a:pt x="499403" y="2131413"/>
                </a:cubicBezTo>
                <a:cubicBezTo>
                  <a:pt x="640080" y="2107967"/>
                  <a:pt x="781982" y="2090957"/>
                  <a:pt x="921434" y="2061075"/>
                </a:cubicBezTo>
                <a:cubicBezTo>
                  <a:pt x="1087154" y="2025564"/>
                  <a:pt x="1045320" y="2021646"/>
                  <a:pt x="1146517" y="1976669"/>
                </a:cubicBezTo>
                <a:cubicBezTo>
                  <a:pt x="1212166" y="1950878"/>
                  <a:pt x="1261403" y="1943844"/>
                  <a:pt x="1315329" y="1906330"/>
                </a:cubicBezTo>
                <a:lnTo>
                  <a:pt x="1470074" y="1751586"/>
                </a:lnTo>
                <a:cubicBezTo>
                  <a:pt x="1507588" y="1714072"/>
                  <a:pt x="1553187" y="1683186"/>
                  <a:pt x="1582615" y="1639044"/>
                </a:cubicBezTo>
                <a:cubicBezTo>
                  <a:pt x="1601372" y="1610909"/>
                  <a:pt x="1621489" y="1583634"/>
                  <a:pt x="1638886" y="1554638"/>
                </a:cubicBezTo>
                <a:cubicBezTo>
                  <a:pt x="1702031" y="1452609"/>
                  <a:pt x="1859713" y="1186839"/>
                  <a:pt x="1961485" y="1026870"/>
                </a:cubicBezTo>
                <a:cubicBezTo>
                  <a:pt x="2024789" y="886193"/>
                  <a:pt x="2169800" y="735499"/>
                  <a:pt x="2249517" y="594822"/>
                </a:cubicBezTo>
                <a:cubicBezTo>
                  <a:pt x="2305788" y="529173"/>
                  <a:pt x="2344296" y="425690"/>
                  <a:pt x="2393533" y="378798"/>
                </a:cubicBezTo>
                <a:cubicBezTo>
                  <a:pt x="2466216" y="322527"/>
                  <a:pt x="2536874" y="200288"/>
                  <a:pt x="2609557" y="162774"/>
                </a:cubicBezTo>
                <a:cubicBezTo>
                  <a:pt x="2666832" y="125783"/>
                  <a:pt x="2705826" y="62997"/>
                  <a:pt x="2778369" y="49395"/>
                </a:cubicBezTo>
                <a:cubicBezTo>
                  <a:pt x="3041808" y="0"/>
                  <a:pt x="2786875" y="61336"/>
                  <a:pt x="2947182" y="21259"/>
                </a:cubicBezTo>
                <a:cubicBezTo>
                  <a:pt x="3078480" y="25948"/>
                  <a:pt x="3209951" y="27131"/>
                  <a:pt x="3341077" y="35327"/>
                </a:cubicBezTo>
                <a:cubicBezTo>
                  <a:pt x="3437206" y="49395"/>
                  <a:pt x="3481754" y="86909"/>
                  <a:pt x="3523957" y="105666"/>
                </a:cubicBezTo>
                <a:cubicBezTo>
                  <a:pt x="3601329" y="147869"/>
                  <a:pt x="3730283" y="243998"/>
                  <a:pt x="3805311" y="288546"/>
                </a:cubicBezTo>
                <a:cubicBezTo>
                  <a:pt x="3903785" y="358884"/>
                  <a:pt x="3993445" y="478266"/>
                  <a:pt x="4049716" y="522814"/>
                </a:cubicBezTo>
                <a:cubicBezTo>
                  <a:pt x="4129433" y="616599"/>
                  <a:pt x="4225872" y="770722"/>
                  <a:pt x="4283612" y="851253"/>
                </a:cubicBezTo>
                <a:cubicBezTo>
                  <a:pt x="4304930" y="888559"/>
                  <a:pt x="4392657" y="1001724"/>
                  <a:pt x="4396154" y="1005998"/>
                </a:cubicBezTo>
                <a:cubicBezTo>
                  <a:pt x="4450080" y="1076336"/>
                  <a:pt x="4555588" y="1209979"/>
                  <a:pt x="4607169" y="1273284"/>
                </a:cubicBezTo>
                <a:cubicBezTo>
                  <a:pt x="4677507" y="1357690"/>
                  <a:pt x="4773637" y="1460854"/>
                  <a:pt x="4818185" y="1512435"/>
                </a:cubicBezTo>
                <a:cubicBezTo>
                  <a:pt x="4883834" y="1578084"/>
                  <a:pt x="5017971" y="1714125"/>
                  <a:pt x="5057829" y="1746950"/>
                </a:cubicBezTo>
                <a:cubicBezTo>
                  <a:pt x="5169778" y="1810039"/>
                  <a:pt x="5372404" y="1913675"/>
                  <a:pt x="5489877" y="1962974"/>
                </a:cubicBezTo>
                <a:cubicBezTo>
                  <a:pt x="5631352" y="2024274"/>
                  <a:pt x="5801912" y="2058985"/>
                  <a:pt x="5921925" y="2106990"/>
                </a:cubicBezTo>
                <a:cubicBezTo>
                  <a:pt x="5945595" y="2110372"/>
                  <a:pt x="6186511" y="2174309"/>
                  <a:pt x="6209957" y="2178998"/>
                </a:cubicBezTo>
                <a:cubicBezTo>
                  <a:pt x="5971389" y="2164978"/>
                  <a:pt x="6160885" y="2176632"/>
                  <a:pt x="5921924" y="2178998"/>
                </a:cubicBezTo>
                <a:cubicBezTo>
                  <a:pt x="5532624" y="2182853"/>
                  <a:pt x="5447034" y="2169619"/>
                  <a:pt x="5057828" y="2178998"/>
                </a:cubicBezTo>
                <a:cubicBezTo>
                  <a:pt x="4915459" y="2187378"/>
                  <a:pt x="4618548" y="2160760"/>
                  <a:pt x="4481764" y="2178998"/>
                </a:cubicBezTo>
                <a:cubicBezTo>
                  <a:pt x="4185783" y="2218462"/>
                  <a:pt x="3303103" y="2173566"/>
                  <a:pt x="3101926" y="2187684"/>
                </a:cubicBezTo>
                <a:lnTo>
                  <a:pt x="1638886" y="2159549"/>
                </a:lnTo>
                <a:cubicBezTo>
                  <a:pt x="1155878" y="2157216"/>
                  <a:pt x="672872" y="2180934"/>
                  <a:pt x="189914" y="217361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634086"/>
            <a:ext cx="3744416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3995936" y="4653136"/>
            <a:ext cx="432048" cy="369332"/>
            <a:chOff x="4932040" y="5013176"/>
            <a:chExt cx="432048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4932040" y="5013176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Book Antiqua" pitchFamily="18" charset="0"/>
                  <a:cs typeface="Times New Roman" pitchFamily="18" charset="0"/>
                </a:rPr>
                <a:t>v</a:t>
              </a:r>
              <a:r>
                <a:rPr lang="en-US" b="1" baseline="-25000" dirty="0" err="1" smtClean="0">
                  <a:latin typeface="Book Antiqua" pitchFamily="18" charset="0"/>
                  <a:cs typeface="Times New Roman" pitchFamily="18" charset="0"/>
                </a:rPr>
                <a:t>o</a:t>
              </a:r>
              <a:endParaRPr lang="ru-RU" b="1" baseline="-25000" dirty="0">
                <a:latin typeface="Book Antiqua" pitchFamily="18" charset="0"/>
                <a:cs typeface="Times New Roman" pitchFamily="18" charset="0"/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5004048" y="5085184"/>
              <a:ext cx="21602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Прямая со стрелкой 14"/>
          <p:cNvCxnSpPr/>
          <p:nvPr/>
        </p:nvCxnSpPr>
        <p:spPr>
          <a:xfrm>
            <a:off x="4067944" y="4581128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46 -0.13194 C 0.15191 -0.12222 0.13645 -0.0912 0.12413 -0.07361 C 0.1118 -0.05602 0.09739 -0.03704 0.0835 -0.02639 C 0.06961 -0.01574 0.05399 -0.01204 0.0408 -0.00972 C 0.0276 -0.00741 0.01961 -0.00764 0.00434 -0.0125 C -0.01094 -0.01736 -0.03559 -0.02685 -0.05087 -0.03889 C -0.06615 -0.05092 -0.07622 -0.06967 -0.08733 -0.08472 C -0.09844 -0.09977 -0.11129 -0.11991 -0.11754 -0.12917 " pathEditMode="relative" rAng="0" ptsTypes="aaaaaaaa">
                                      <p:cBhvr>
                                        <p:cTn id="6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02275 0.0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3635896" y="3429000"/>
            <a:ext cx="4121725" cy="1191592"/>
          </a:xfrm>
          <a:custGeom>
            <a:avLst/>
            <a:gdLst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072873 w 6236847"/>
              <a:gd name="connsiteY16" fmla="*/ 569899 h 2187684"/>
              <a:gd name="connsiteX17" fmla="*/ 2171347 w 6236847"/>
              <a:gd name="connsiteY17" fmla="*/ 429222 h 2187684"/>
              <a:gd name="connsiteX18" fmla="*/ 2241686 w 6236847"/>
              <a:gd name="connsiteY18" fmla="*/ 358884 h 2187684"/>
              <a:gd name="connsiteX19" fmla="*/ 2326092 w 6236847"/>
              <a:gd name="connsiteY19" fmla="*/ 274478 h 2187684"/>
              <a:gd name="connsiteX20" fmla="*/ 2466769 w 6236847"/>
              <a:gd name="connsiteY20" fmla="*/ 147869 h 2187684"/>
              <a:gd name="connsiteX21" fmla="*/ 2607446 w 6236847"/>
              <a:gd name="connsiteY21" fmla="*/ 91598 h 2187684"/>
              <a:gd name="connsiteX22" fmla="*/ 2762190 w 6236847"/>
              <a:gd name="connsiteY22" fmla="*/ 49395 h 2187684"/>
              <a:gd name="connsiteX23" fmla="*/ 2931003 w 6236847"/>
              <a:gd name="connsiteY23" fmla="*/ 21259 h 2187684"/>
              <a:gd name="connsiteX24" fmla="*/ 3324898 w 6236847"/>
              <a:gd name="connsiteY24" fmla="*/ 35327 h 2187684"/>
              <a:gd name="connsiteX25" fmla="*/ 3381169 w 6236847"/>
              <a:gd name="connsiteY25" fmla="*/ 49395 h 2187684"/>
              <a:gd name="connsiteX26" fmla="*/ 3507778 w 6236847"/>
              <a:gd name="connsiteY26" fmla="*/ 105666 h 2187684"/>
              <a:gd name="connsiteX27" fmla="*/ 3578116 w 6236847"/>
              <a:gd name="connsiteY27" fmla="*/ 147869 h 2187684"/>
              <a:gd name="connsiteX28" fmla="*/ 3789132 w 6236847"/>
              <a:gd name="connsiteY28" fmla="*/ 288546 h 2187684"/>
              <a:gd name="connsiteX29" fmla="*/ 3957944 w 6236847"/>
              <a:gd name="connsiteY29" fmla="*/ 372952 h 2187684"/>
              <a:gd name="connsiteX30" fmla="*/ 4028283 w 6236847"/>
              <a:gd name="connsiteY30" fmla="*/ 443290 h 2187684"/>
              <a:gd name="connsiteX31" fmla="*/ 4098621 w 6236847"/>
              <a:gd name="connsiteY31" fmla="*/ 527696 h 2187684"/>
              <a:gd name="connsiteX32" fmla="*/ 4126756 w 6236847"/>
              <a:gd name="connsiteY32" fmla="*/ 555832 h 2187684"/>
              <a:gd name="connsiteX33" fmla="*/ 4225230 w 6236847"/>
              <a:gd name="connsiteY33" fmla="*/ 752779 h 2187684"/>
              <a:gd name="connsiteX34" fmla="*/ 4267433 w 6236847"/>
              <a:gd name="connsiteY34" fmla="*/ 851253 h 2187684"/>
              <a:gd name="connsiteX35" fmla="*/ 4379975 w 6236847"/>
              <a:gd name="connsiteY35" fmla="*/ 1005998 h 2187684"/>
              <a:gd name="connsiteX36" fmla="*/ 4422178 w 6236847"/>
              <a:gd name="connsiteY36" fmla="*/ 1048201 h 2187684"/>
              <a:gd name="connsiteX37" fmla="*/ 4506584 w 6236847"/>
              <a:gd name="connsiteY37" fmla="*/ 1146675 h 2187684"/>
              <a:gd name="connsiteX38" fmla="*/ 4590990 w 6236847"/>
              <a:gd name="connsiteY38" fmla="*/ 1273284 h 2187684"/>
              <a:gd name="connsiteX39" fmla="*/ 4689464 w 6236847"/>
              <a:gd name="connsiteY39" fmla="*/ 1385826 h 2187684"/>
              <a:gd name="connsiteX40" fmla="*/ 4731667 w 6236847"/>
              <a:gd name="connsiteY40" fmla="*/ 1456164 h 2187684"/>
              <a:gd name="connsiteX41" fmla="*/ 4802006 w 6236847"/>
              <a:gd name="connsiteY41" fmla="*/ 1512435 h 2187684"/>
              <a:gd name="connsiteX42" fmla="*/ 4858276 w 6236847"/>
              <a:gd name="connsiteY42" fmla="*/ 1582773 h 2187684"/>
              <a:gd name="connsiteX43" fmla="*/ 4984886 w 6236847"/>
              <a:gd name="connsiteY43" fmla="*/ 1667179 h 2187684"/>
              <a:gd name="connsiteX44" fmla="*/ 5041156 w 6236847"/>
              <a:gd name="connsiteY44" fmla="*/ 1709382 h 2187684"/>
              <a:gd name="connsiteX45" fmla="*/ 5406916 w 6236847"/>
              <a:gd name="connsiteY45" fmla="*/ 1850059 h 2187684"/>
              <a:gd name="connsiteX46" fmla="*/ 5505390 w 6236847"/>
              <a:gd name="connsiteY46" fmla="*/ 1864127 h 2187684"/>
              <a:gd name="connsiteX47" fmla="*/ 5688270 w 6236847"/>
              <a:gd name="connsiteY47" fmla="*/ 1906330 h 2187684"/>
              <a:gd name="connsiteX48" fmla="*/ 5899286 w 6236847"/>
              <a:gd name="connsiteY48" fmla="*/ 1948533 h 2187684"/>
              <a:gd name="connsiteX49" fmla="*/ 6025895 w 6236847"/>
              <a:gd name="connsiteY49" fmla="*/ 1962601 h 2187684"/>
              <a:gd name="connsiteX50" fmla="*/ 6096233 w 6236847"/>
              <a:gd name="connsiteY50" fmla="*/ 1976669 h 2187684"/>
              <a:gd name="connsiteX51" fmla="*/ 5899286 w 6236847"/>
              <a:gd name="connsiteY51" fmla="*/ 1990736 h 2187684"/>
              <a:gd name="connsiteX52" fmla="*/ 4731667 w 6236847"/>
              <a:gd name="connsiteY52" fmla="*/ 2018872 h 2187684"/>
              <a:gd name="connsiteX53" fmla="*/ 4323704 w 6236847"/>
              <a:gd name="connsiteY53" fmla="*/ 2089210 h 2187684"/>
              <a:gd name="connsiteX54" fmla="*/ 3085747 w 6236847"/>
              <a:gd name="connsiteY54" fmla="*/ 2187684 h 2187684"/>
              <a:gd name="connsiteX55" fmla="*/ 1622707 w 6236847"/>
              <a:gd name="connsiteY55" fmla="*/ 2159549 h 2187684"/>
              <a:gd name="connsiteX56" fmla="*/ 173735 w 6236847"/>
              <a:gd name="connsiteY56" fmla="*/ 2173616 h 2187684"/>
              <a:gd name="connsiteX57" fmla="*/ 694240 w 6236847"/>
              <a:gd name="connsiteY57" fmla="*/ 2145481 h 2187684"/>
              <a:gd name="connsiteX58" fmla="*/ 877120 w 6236847"/>
              <a:gd name="connsiteY58" fmla="*/ 2075142 h 2187684"/>
              <a:gd name="connsiteX59" fmla="*/ 933390 w 6236847"/>
              <a:gd name="connsiteY59" fmla="*/ 2032939 h 2187684"/>
              <a:gd name="connsiteX60" fmla="*/ 806781 w 6236847"/>
              <a:gd name="connsiteY60" fmla="*/ 2075142 h 2187684"/>
              <a:gd name="connsiteX61" fmla="*/ 694240 w 6236847"/>
              <a:gd name="connsiteY61" fmla="*/ 2089210 h 2187684"/>
              <a:gd name="connsiteX62" fmla="*/ 483224 w 6236847"/>
              <a:gd name="connsiteY62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171347 w 6236847"/>
              <a:gd name="connsiteY16" fmla="*/ 429222 h 2187684"/>
              <a:gd name="connsiteX17" fmla="*/ 2241686 w 6236847"/>
              <a:gd name="connsiteY17" fmla="*/ 358884 h 2187684"/>
              <a:gd name="connsiteX18" fmla="*/ 2326092 w 6236847"/>
              <a:gd name="connsiteY18" fmla="*/ 274478 h 2187684"/>
              <a:gd name="connsiteX19" fmla="*/ 2466769 w 6236847"/>
              <a:gd name="connsiteY19" fmla="*/ 147869 h 2187684"/>
              <a:gd name="connsiteX20" fmla="*/ 2607446 w 6236847"/>
              <a:gd name="connsiteY20" fmla="*/ 91598 h 2187684"/>
              <a:gd name="connsiteX21" fmla="*/ 2762190 w 6236847"/>
              <a:gd name="connsiteY21" fmla="*/ 49395 h 2187684"/>
              <a:gd name="connsiteX22" fmla="*/ 2931003 w 6236847"/>
              <a:gd name="connsiteY22" fmla="*/ 21259 h 2187684"/>
              <a:gd name="connsiteX23" fmla="*/ 3324898 w 6236847"/>
              <a:gd name="connsiteY23" fmla="*/ 35327 h 2187684"/>
              <a:gd name="connsiteX24" fmla="*/ 3381169 w 6236847"/>
              <a:gd name="connsiteY24" fmla="*/ 49395 h 2187684"/>
              <a:gd name="connsiteX25" fmla="*/ 3507778 w 6236847"/>
              <a:gd name="connsiteY25" fmla="*/ 105666 h 2187684"/>
              <a:gd name="connsiteX26" fmla="*/ 3578116 w 6236847"/>
              <a:gd name="connsiteY26" fmla="*/ 147869 h 2187684"/>
              <a:gd name="connsiteX27" fmla="*/ 3789132 w 6236847"/>
              <a:gd name="connsiteY27" fmla="*/ 288546 h 2187684"/>
              <a:gd name="connsiteX28" fmla="*/ 3957944 w 6236847"/>
              <a:gd name="connsiteY28" fmla="*/ 372952 h 2187684"/>
              <a:gd name="connsiteX29" fmla="*/ 4028283 w 6236847"/>
              <a:gd name="connsiteY29" fmla="*/ 443290 h 2187684"/>
              <a:gd name="connsiteX30" fmla="*/ 4098621 w 6236847"/>
              <a:gd name="connsiteY30" fmla="*/ 527696 h 2187684"/>
              <a:gd name="connsiteX31" fmla="*/ 4126756 w 6236847"/>
              <a:gd name="connsiteY31" fmla="*/ 555832 h 2187684"/>
              <a:gd name="connsiteX32" fmla="*/ 4225230 w 6236847"/>
              <a:gd name="connsiteY32" fmla="*/ 752779 h 2187684"/>
              <a:gd name="connsiteX33" fmla="*/ 4267433 w 6236847"/>
              <a:gd name="connsiteY33" fmla="*/ 851253 h 2187684"/>
              <a:gd name="connsiteX34" fmla="*/ 4379975 w 6236847"/>
              <a:gd name="connsiteY34" fmla="*/ 1005998 h 2187684"/>
              <a:gd name="connsiteX35" fmla="*/ 4422178 w 6236847"/>
              <a:gd name="connsiteY35" fmla="*/ 1048201 h 2187684"/>
              <a:gd name="connsiteX36" fmla="*/ 4506584 w 6236847"/>
              <a:gd name="connsiteY36" fmla="*/ 1146675 h 2187684"/>
              <a:gd name="connsiteX37" fmla="*/ 4590990 w 6236847"/>
              <a:gd name="connsiteY37" fmla="*/ 1273284 h 2187684"/>
              <a:gd name="connsiteX38" fmla="*/ 4689464 w 6236847"/>
              <a:gd name="connsiteY38" fmla="*/ 1385826 h 2187684"/>
              <a:gd name="connsiteX39" fmla="*/ 4731667 w 6236847"/>
              <a:gd name="connsiteY39" fmla="*/ 1456164 h 2187684"/>
              <a:gd name="connsiteX40" fmla="*/ 4802006 w 6236847"/>
              <a:gd name="connsiteY40" fmla="*/ 1512435 h 2187684"/>
              <a:gd name="connsiteX41" fmla="*/ 4858276 w 6236847"/>
              <a:gd name="connsiteY41" fmla="*/ 1582773 h 2187684"/>
              <a:gd name="connsiteX42" fmla="*/ 4984886 w 6236847"/>
              <a:gd name="connsiteY42" fmla="*/ 1667179 h 2187684"/>
              <a:gd name="connsiteX43" fmla="*/ 5041156 w 6236847"/>
              <a:gd name="connsiteY43" fmla="*/ 1709382 h 2187684"/>
              <a:gd name="connsiteX44" fmla="*/ 5406916 w 6236847"/>
              <a:gd name="connsiteY44" fmla="*/ 1850059 h 2187684"/>
              <a:gd name="connsiteX45" fmla="*/ 5505390 w 6236847"/>
              <a:gd name="connsiteY45" fmla="*/ 1864127 h 2187684"/>
              <a:gd name="connsiteX46" fmla="*/ 5688270 w 6236847"/>
              <a:gd name="connsiteY46" fmla="*/ 1906330 h 2187684"/>
              <a:gd name="connsiteX47" fmla="*/ 5899286 w 6236847"/>
              <a:gd name="connsiteY47" fmla="*/ 1948533 h 2187684"/>
              <a:gd name="connsiteX48" fmla="*/ 6025895 w 6236847"/>
              <a:gd name="connsiteY48" fmla="*/ 1962601 h 2187684"/>
              <a:gd name="connsiteX49" fmla="*/ 6096233 w 6236847"/>
              <a:gd name="connsiteY49" fmla="*/ 1976669 h 2187684"/>
              <a:gd name="connsiteX50" fmla="*/ 5899286 w 6236847"/>
              <a:gd name="connsiteY50" fmla="*/ 1990736 h 2187684"/>
              <a:gd name="connsiteX51" fmla="*/ 4731667 w 6236847"/>
              <a:gd name="connsiteY51" fmla="*/ 2018872 h 2187684"/>
              <a:gd name="connsiteX52" fmla="*/ 4323704 w 6236847"/>
              <a:gd name="connsiteY52" fmla="*/ 2089210 h 2187684"/>
              <a:gd name="connsiteX53" fmla="*/ 3085747 w 6236847"/>
              <a:gd name="connsiteY53" fmla="*/ 2187684 h 2187684"/>
              <a:gd name="connsiteX54" fmla="*/ 1622707 w 6236847"/>
              <a:gd name="connsiteY54" fmla="*/ 2159549 h 2187684"/>
              <a:gd name="connsiteX55" fmla="*/ 173735 w 6236847"/>
              <a:gd name="connsiteY55" fmla="*/ 2173616 h 2187684"/>
              <a:gd name="connsiteX56" fmla="*/ 694240 w 6236847"/>
              <a:gd name="connsiteY56" fmla="*/ 2145481 h 2187684"/>
              <a:gd name="connsiteX57" fmla="*/ 877120 w 6236847"/>
              <a:gd name="connsiteY57" fmla="*/ 2075142 h 2187684"/>
              <a:gd name="connsiteX58" fmla="*/ 933390 w 6236847"/>
              <a:gd name="connsiteY58" fmla="*/ 2032939 h 2187684"/>
              <a:gd name="connsiteX59" fmla="*/ 806781 w 6236847"/>
              <a:gd name="connsiteY59" fmla="*/ 2075142 h 2187684"/>
              <a:gd name="connsiteX60" fmla="*/ 694240 w 6236847"/>
              <a:gd name="connsiteY60" fmla="*/ 2089210 h 2187684"/>
              <a:gd name="connsiteX61" fmla="*/ 483224 w 6236847"/>
              <a:gd name="connsiteY61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88467 w 6236847"/>
              <a:gd name="connsiteY14" fmla="*/ 668373 h 2187684"/>
              <a:gd name="connsiteX15" fmla="*/ 2171347 w 6236847"/>
              <a:gd name="connsiteY15" fmla="*/ 429222 h 2187684"/>
              <a:gd name="connsiteX16" fmla="*/ 2241686 w 6236847"/>
              <a:gd name="connsiteY16" fmla="*/ 358884 h 2187684"/>
              <a:gd name="connsiteX17" fmla="*/ 2326092 w 6236847"/>
              <a:gd name="connsiteY17" fmla="*/ 274478 h 2187684"/>
              <a:gd name="connsiteX18" fmla="*/ 2466769 w 6236847"/>
              <a:gd name="connsiteY18" fmla="*/ 147869 h 2187684"/>
              <a:gd name="connsiteX19" fmla="*/ 2607446 w 6236847"/>
              <a:gd name="connsiteY19" fmla="*/ 91598 h 2187684"/>
              <a:gd name="connsiteX20" fmla="*/ 2762190 w 6236847"/>
              <a:gd name="connsiteY20" fmla="*/ 49395 h 2187684"/>
              <a:gd name="connsiteX21" fmla="*/ 2931003 w 6236847"/>
              <a:gd name="connsiteY21" fmla="*/ 21259 h 2187684"/>
              <a:gd name="connsiteX22" fmla="*/ 3324898 w 6236847"/>
              <a:gd name="connsiteY22" fmla="*/ 35327 h 2187684"/>
              <a:gd name="connsiteX23" fmla="*/ 3381169 w 6236847"/>
              <a:gd name="connsiteY23" fmla="*/ 49395 h 2187684"/>
              <a:gd name="connsiteX24" fmla="*/ 3507778 w 6236847"/>
              <a:gd name="connsiteY24" fmla="*/ 105666 h 2187684"/>
              <a:gd name="connsiteX25" fmla="*/ 3578116 w 6236847"/>
              <a:gd name="connsiteY25" fmla="*/ 147869 h 2187684"/>
              <a:gd name="connsiteX26" fmla="*/ 3789132 w 6236847"/>
              <a:gd name="connsiteY26" fmla="*/ 288546 h 2187684"/>
              <a:gd name="connsiteX27" fmla="*/ 3957944 w 6236847"/>
              <a:gd name="connsiteY27" fmla="*/ 372952 h 2187684"/>
              <a:gd name="connsiteX28" fmla="*/ 4028283 w 6236847"/>
              <a:gd name="connsiteY28" fmla="*/ 443290 h 2187684"/>
              <a:gd name="connsiteX29" fmla="*/ 4098621 w 6236847"/>
              <a:gd name="connsiteY29" fmla="*/ 527696 h 2187684"/>
              <a:gd name="connsiteX30" fmla="*/ 4126756 w 6236847"/>
              <a:gd name="connsiteY30" fmla="*/ 555832 h 2187684"/>
              <a:gd name="connsiteX31" fmla="*/ 4225230 w 6236847"/>
              <a:gd name="connsiteY31" fmla="*/ 752779 h 2187684"/>
              <a:gd name="connsiteX32" fmla="*/ 4267433 w 6236847"/>
              <a:gd name="connsiteY32" fmla="*/ 851253 h 2187684"/>
              <a:gd name="connsiteX33" fmla="*/ 4379975 w 6236847"/>
              <a:gd name="connsiteY33" fmla="*/ 1005998 h 2187684"/>
              <a:gd name="connsiteX34" fmla="*/ 4422178 w 6236847"/>
              <a:gd name="connsiteY34" fmla="*/ 1048201 h 2187684"/>
              <a:gd name="connsiteX35" fmla="*/ 4506584 w 6236847"/>
              <a:gd name="connsiteY35" fmla="*/ 1146675 h 2187684"/>
              <a:gd name="connsiteX36" fmla="*/ 4590990 w 6236847"/>
              <a:gd name="connsiteY36" fmla="*/ 1273284 h 2187684"/>
              <a:gd name="connsiteX37" fmla="*/ 4689464 w 6236847"/>
              <a:gd name="connsiteY37" fmla="*/ 1385826 h 2187684"/>
              <a:gd name="connsiteX38" fmla="*/ 4731667 w 6236847"/>
              <a:gd name="connsiteY38" fmla="*/ 1456164 h 2187684"/>
              <a:gd name="connsiteX39" fmla="*/ 4802006 w 6236847"/>
              <a:gd name="connsiteY39" fmla="*/ 1512435 h 2187684"/>
              <a:gd name="connsiteX40" fmla="*/ 4858276 w 6236847"/>
              <a:gd name="connsiteY40" fmla="*/ 1582773 h 2187684"/>
              <a:gd name="connsiteX41" fmla="*/ 4984886 w 6236847"/>
              <a:gd name="connsiteY41" fmla="*/ 1667179 h 2187684"/>
              <a:gd name="connsiteX42" fmla="*/ 5041156 w 6236847"/>
              <a:gd name="connsiteY42" fmla="*/ 1709382 h 2187684"/>
              <a:gd name="connsiteX43" fmla="*/ 5406916 w 6236847"/>
              <a:gd name="connsiteY43" fmla="*/ 1850059 h 2187684"/>
              <a:gd name="connsiteX44" fmla="*/ 5505390 w 6236847"/>
              <a:gd name="connsiteY44" fmla="*/ 1864127 h 2187684"/>
              <a:gd name="connsiteX45" fmla="*/ 5688270 w 6236847"/>
              <a:gd name="connsiteY45" fmla="*/ 1906330 h 2187684"/>
              <a:gd name="connsiteX46" fmla="*/ 5899286 w 6236847"/>
              <a:gd name="connsiteY46" fmla="*/ 1948533 h 2187684"/>
              <a:gd name="connsiteX47" fmla="*/ 6025895 w 6236847"/>
              <a:gd name="connsiteY47" fmla="*/ 1962601 h 2187684"/>
              <a:gd name="connsiteX48" fmla="*/ 6096233 w 6236847"/>
              <a:gd name="connsiteY48" fmla="*/ 1976669 h 2187684"/>
              <a:gd name="connsiteX49" fmla="*/ 5899286 w 6236847"/>
              <a:gd name="connsiteY49" fmla="*/ 1990736 h 2187684"/>
              <a:gd name="connsiteX50" fmla="*/ 4731667 w 6236847"/>
              <a:gd name="connsiteY50" fmla="*/ 2018872 h 2187684"/>
              <a:gd name="connsiteX51" fmla="*/ 4323704 w 6236847"/>
              <a:gd name="connsiteY51" fmla="*/ 2089210 h 2187684"/>
              <a:gd name="connsiteX52" fmla="*/ 3085747 w 6236847"/>
              <a:gd name="connsiteY52" fmla="*/ 2187684 h 2187684"/>
              <a:gd name="connsiteX53" fmla="*/ 1622707 w 6236847"/>
              <a:gd name="connsiteY53" fmla="*/ 2159549 h 2187684"/>
              <a:gd name="connsiteX54" fmla="*/ 173735 w 6236847"/>
              <a:gd name="connsiteY54" fmla="*/ 2173616 h 2187684"/>
              <a:gd name="connsiteX55" fmla="*/ 694240 w 6236847"/>
              <a:gd name="connsiteY55" fmla="*/ 2145481 h 2187684"/>
              <a:gd name="connsiteX56" fmla="*/ 877120 w 6236847"/>
              <a:gd name="connsiteY56" fmla="*/ 2075142 h 2187684"/>
              <a:gd name="connsiteX57" fmla="*/ 933390 w 6236847"/>
              <a:gd name="connsiteY57" fmla="*/ 2032939 h 2187684"/>
              <a:gd name="connsiteX58" fmla="*/ 806781 w 6236847"/>
              <a:gd name="connsiteY58" fmla="*/ 2075142 h 2187684"/>
              <a:gd name="connsiteX59" fmla="*/ 694240 w 6236847"/>
              <a:gd name="connsiteY59" fmla="*/ 2089210 h 2187684"/>
              <a:gd name="connsiteX60" fmla="*/ 483224 w 6236847"/>
              <a:gd name="connsiteY60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88467 w 6236847"/>
              <a:gd name="connsiteY13" fmla="*/ 668373 h 2187684"/>
              <a:gd name="connsiteX14" fmla="*/ 2171347 w 6236847"/>
              <a:gd name="connsiteY14" fmla="*/ 429222 h 2187684"/>
              <a:gd name="connsiteX15" fmla="*/ 2241686 w 6236847"/>
              <a:gd name="connsiteY15" fmla="*/ 358884 h 2187684"/>
              <a:gd name="connsiteX16" fmla="*/ 2326092 w 6236847"/>
              <a:gd name="connsiteY16" fmla="*/ 274478 h 2187684"/>
              <a:gd name="connsiteX17" fmla="*/ 2466769 w 6236847"/>
              <a:gd name="connsiteY17" fmla="*/ 147869 h 2187684"/>
              <a:gd name="connsiteX18" fmla="*/ 2607446 w 6236847"/>
              <a:gd name="connsiteY18" fmla="*/ 91598 h 2187684"/>
              <a:gd name="connsiteX19" fmla="*/ 2762190 w 6236847"/>
              <a:gd name="connsiteY19" fmla="*/ 49395 h 2187684"/>
              <a:gd name="connsiteX20" fmla="*/ 2931003 w 6236847"/>
              <a:gd name="connsiteY20" fmla="*/ 21259 h 2187684"/>
              <a:gd name="connsiteX21" fmla="*/ 3324898 w 6236847"/>
              <a:gd name="connsiteY21" fmla="*/ 35327 h 2187684"/>
              <a:gd name="connsiteX22" fmla="*/ 3381169 w 6236847"/>
              <a:gd name="connsiteY22" fmla="*/ 49395 h 2187684"/>
              <a:gd name="connsiteX23" fmla="*/ 3507778 w 6236847"/>
              <a:gd name="connsiteY23" fmla="*/ 105666 h 2187684"/>
              <a:gd name="connsiteX24" fmla="*/ 3578116 w 6236847"/>
              <a:gd name="connsiteY24" fmla="*/ 147869 h 2187684"/>
              <a:gd name="connsiteX25" fmla="*/ 3789132 w 6236847"/>
              <a:gd name="connsiteY25" fmla="*/ 288546 h 2187684"/>
              <a:gd name="connsiteX26" fmla="*/ 3957944 w 6236847"/>
              <a:gd name="connsiteY26" fmla="*/ 372952 h 2187684"/>
              <a:gd name="connsiteX27" fmla="*/ 4028283 w 6236847"/>
              <a:gd name="connsiteY27" fmla="*/ 443290 h 2187684"/>
              <a:gd name="connsiteX28" fmla="*/ 4098621 w 6236847"/>
              <a:gd name="connsiteY28" fmla="*/ 527696 h 2187684"/>
              <a:gd name="connsiteX29" fmla="*/ 4126756 w 6236847"/>
              <a:gd name="connsiteY29" fmla="*/ 555832 h 2187684"/>
              <a:gd name="connsiteX30" fmla="*/ 4225230 w 6236847"/>
              <a:gd name="connsiteY30" fmla="*/ 752779 h 2187684"/>
              <a:gd name="connsiteX31" fmla="*/ 4267433 w 6236847"/>
              <a:gd name="connsiteY31" fmla="*/ 851253 h 2187684"/>
              <a:gd name="connsiteX32" fmla="*/ 4379975 w 6236847"/>
              <a:gd name="connsiteY32" fmla="*/ 1005998 h 2187684"/>
              <a:gd name="connsiteX33" fmla="*/ 4422178 w 6236847"/>
              <a:gd name="connsiteY33" fmla="*/ 1048201 h 2187684"/>
              <a:gd name="connsiteX34" fmla="*/ 4506584 w 6236847"/>
              <a:gd name="connsiteY34" fmla="*/ 1146675 h 2187684"/>
              <a:gd name="connsiteX35" fmla="*/ 4590990 w 6236847"/>
              <a:gd name="connsiteY35" fmla="*/ 1273284 h 2187684"/>
              <a:gd name="connsiteX36" fmla="*/ 4689464 w 6236847"/>
              <a:gd name="connsiteY36" fmla="*/ 1385826 h 2187684"/>
              <a:gd name="connsiteX37" fmla="*/ 4731667 w 6236847"/>
              <a:gd name="connsiteY37" fmla="*/ 1456164 h 2187684"/>
              <a:gd name="connsiteX38" fmla="*/ 4802006 w 6236847"/>
              <a:gd name="connsiteY38" fmla="*/ 1512435 h 2187684"/>
              <a:gd name="connsiteX39" fmla="*/ 4858276 w 6236847"/>
              <a:gd name="connsiteY39" fmla="*/ 1582773 h 2187684"/>
              <a:gd name="connsiteX40" fmla="*/ 4984886 w 6236847"/>
              <a:gd name="connsiteY40" fmla="*/ 1667179 h 2187684"/>
              <a:gd name="connsiteX41" fmla="*/ 5041156 w 6236847"/>
              <a:gd name="connsiteY41" fmla="*/ 1709382 h 2187684"/>
              <a:gd name="connsiteX42" fmla="*/ 5406916 w 6236847"/>
              <a:gd name="connsiteY42" fmla="*/ 1850059 h 2187684"/>
              <a:gd name="connsiteX43" fmla="*/ 5505390 w 6236847"/>
              <a:gd name="connsiteY43" fmla="*/ 1864127 h 2187684"/>
              <a:gd name="connsiteX44" fmla="*/ 5688270 w 6236847"/>
              <a:gd name="connsiteY44" fmla="*/ 1906330 h 2187684"/>
              <a:gd name="connsiteX45" fmla="*/ 5899286 w 6236847"/>
              <a:gd name="connsiteY45" fmla="*/ 1948533 h 2187684"/>
              <a:gd name="connsiteX46" fmla="*/ 6025895 w 6236847"/>
              <a:gd name="connsiteY46" fmla="*/ 1962601 h 2187684"/>
              <a:gd name="connsiteX47" fmla="*/ 6096233 w 6236847"/>
              <a:gd name="connsiteY47" fmla="*/ 1976669 h 2187684"/>
              <a:gd name="connsiteX48" fmla="*/ 5899286 w 6236847"/>
              <a:gd name="connsiteY48" fmla="*/ 1990736 h 2187684"/>
              <a:gd name="connsiteX49" fmla="*/ 4731667 w 6236847"/>
              <a:gd name="connsiteY49" fmla="*/ 2018872 h 2187684"/>
              <a:gd name="connsiteX50" fmla="*/ 4323704 w 6236847"/>
              <a:gd name="connsiteY50" fmla="*/ 2089210 h 2187684"/>
              <a:gd name="connsiteX51" fmla="*/ 3085747 w 6236847"/>
              <a:gd name="connsiteY51" fmla="*/ 2187684 h 2187684"/>
              <a:gd name="connsiteX52" fmla="*/ 1622707 w 6236847"/>
              <a:gd name="connsiteY52" fmla="*/ 2159549 h 2187684"/>
              <a:gd name="connsiteX53" fmla="*/ 173735 w 6236847"/>
              <a:gd name="connsiteY53" fmla="*/ 2173616 h 2187684"/>
              <a:gd name="connsiteX54" fmla="*/ 694240 w 6236847"/>
              <a:gd name="connsiteY54" fmla="*/ 2145481 h 2187684"/>
              <a:gd name="connsiteX55" fmla="*/ 877120 w 6236847"/>
              <a:gd name="connsiteY55" fmla="*/ 2075142 h 2187684"/>
              <a:gd name="connsiteX56" fmla="*/ 933390 w 6236847"/>
              <a:gd name="connsiteY56" fmla="*/ 2032939 h 2187684"/>
              <a:gd name="connsiteX57" fmla="*/ 806781 w 6236847"/>
              <a:gd name="connsiteY57" fmla="*/ 2075142 h 2187684"/>
              <a:gd name="connsiteX58" fmla="*/ 694240 w 6236847"/>
              <a:gd name="connsiteY58" fmla="*/ 2089210 h 2187684"/>
              <a:gd name="connsiteX59" fmla="*/ 483224 w 6236847"/>
              <a:gd name="connsiteY59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58" fmla="*/ 483224 w 6236847"/>
              <a:gd name="connsiteY58" fmla="*/ 2131413 h 2187684"/>
              <a:gd name="connsiteX0" fmla="*/ 694240 w 6236847"/>
              <a:gd name="connsiteY0" fmla="*/ 2089210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0" fmla="*/ 806781 w 6236847"/>
              <a:gd name="connsiteY0" fmla="*/ 2075142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883919 w 6187376"/>
              <a:gd name="connsiteY54" fmla="*/ 2032939 h 2187684"/>
              <a:gd name="connsiteX55" fmla="*/ 757310 w 6187376"/>
              <a:gd name="connsiteY55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757310 w 6187376"/>
              <a:gd name="connsiteY54" fmla="*/ 2075142 h 2187684"/>
              <a:gd name="connsiteX0" fmla="*/ 827649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216855 w 6253026"/>
              <a:gd name="connsiteY4" fmla="*/ 1948533 h 2187684"/>
              <a:gd name="connsiteX5" fmla="*/ 1315329 w 6253026"/>
              <a:gd name="connsiteY5" fmla="*/ 1906330 h 2187684"/>
              <a:gd name="connsiteX6" fmla="*/ 1470074 w 6253026"/>
              <a:gd name="connsiteY6" fmla="*/ 1751586 h 2187684"/>
              <a:gd name="connsiteX7" fmla="*/ 1582615 w 6253026"/>
              <a:gd name="connsiteY7" fmla="*/ 1639044 h 2187684"/>
              <a:gd name="connsiteX8" fmla="*/ 1638886 w 6253026"/>
              <a:gd name="connsiteY8" fmla="*/ 1554638 h 2187684"/>
              <a:gd name="connsiteX9" fmla="*/ 1807699 w 6253026"/>
              <a:gd name="connsiteY9" fmla="*/ 1273284 h 2187684"/>
              <a:gd name="connsiteX10" fmla="*/ 1863969 w 6253026"/>
              <a:gd name="connsiteY10" fmla="*/ 1118539 h 2187684"/>
              <a:gd name="connsiteX11" fmla="*/ 1892105 w 6253026"/>
              <a:gd name="connsiteY11" fmla="*/ 963795 h 2187684"/>
              <a:gd name="connsiteX12" fmla="*/ 2004646 w 6253026"/>
              <a:gd name="connsiteY12" fmla="*/ 668373 h 2187684"/>
              <a:gd name="connsiteX13" fmla="*/ 2187526 w 6253026"/>
              <a:gd name="connsiteY13" fmla="*/ 429222 h 2187684"/>
              <a:gd name="connsiteX14" fmla="*/ 2257865 w 6253026"/>
              <a:gd name="connsiteY14" fmla="*/ 358884 h 2187684"/>
              <a:gd name="connsiteX15" fmla="*/ 2342271 w 6253026"/>
              <a:gd name="connsiteY15" fmla="*/ 274478 h 2187684"/>
              <a:gd name="connsiteX16" fmla="*/ 2482948 w 6253026"/>
              <a:gd name="connsiteY16" fmla="*/ 147869 h 2187684"/>
              <a:gd name="connsiteX17" fmla="*/ 2623625 w 6253026"/>
              <a:gd name="connsiteY17" fmla="*/ 91598 h 2187684"/>
              <a:gd name="connsiteX18" fmla="*/ 2778369 w 6253026"/>
              <a:gd name="connsiteY18" fmla="*/ 49395 h 2187684"/>
              <a:gd name="connsiteX19" fmla="*/ 2947182 w 6253026"/>
              <a:gd name="connsiteY19" fmla="*/ 21259 h 2187684"/>
              <a:gd name="connsiteX20" fmla="*/ 3341077 w 6253026"/>
              <a:gd name="connsiteY20" fmla="*/ 35327 h 2187684"/>
              <a:gd name="connsiteX21" fmla="*/ 3397348 w 6253026"/>
              <a:gd name="connsiteY21" fmla="*/ 49395 h 2187684"/>
              <a:gd name="connsiteX22" fmla="*/ 3523957 w 6253026"/>
              <a:gd name="connsiteY22" fmla="*/ 105666 h 2187684"/>
              <a:gd name="connsiteX23" fmla="*/ 3594295 w 6253026"/>
              <a:gd name="connsiteY23" fmla="*/ 147869 h 2187684"/>
              <a:gd name="connsiteX24" fmla="*/ 3805311 w 6253026"/>
              <a:gd name="connsiteY24" fmla="*/ 288546 h 2187684"/>
              <a:gd name="connsiteX25" fmla="*/ 3974123 w 6253026"/>
              <a:gd name="connsiteY25" fmla="*/ 372952 h 2187684"/>
              <a:gd name="connsiteX26" fmla="*/ 4044462 w 6253026"/>
              <a:gd name="connsiteY26" fmla="*/ 443290 h 2187684"/>
              <a:gd name="connsiteX27" fmla="*/ 4114800 w 6253026"/>
              <a:gd name="connsiteY27" fmla="*/ 527696 h 2187684"/>
              <a:gd name="connsiteX28" fmla="*/ 4142935 w 6253026"/>
              <a:gd name="connsiteY28" fmla="*/ 555832 h 2187684"/>
              <a:gd name="connsiteX29" fmla="*/ 4241409 w 6253026"/>
              <a:gd name="connsiteY29" fmla="*/ 752779 h 2187684"/>
              <a:gd name="connsiteX30" fmla="*/ 4283612 w 6253026"/>
              <a:gd name="connsiteY30" fmla="*/ 851253 h 2187684"/>
              <a:gd name="connsiteX31" fmla="*/ 4396154 w 6253026"/>
              <a:gd name="connsiteY31" fmla="*/ 1005998 h 2187684"/>
              <a:gd name="connsiteX32" fmla="*/ 4438357 w 6253026"/>
              <a:gd name="connsiteY32" fmla="*/ 1048201 h 2187684"/>
              <a:gd name="connsiteX33" fmla="*/ 4522763 w 6253026"/>
              <a:gd name="connsiteY33" fmla="*/ 1146675 h 2187684"/>
              <a:gd name="connsiteX34" fmla="*/ 4607169 w 6253026"/>
              <a:gd name="connsiteY34" fmla="*/ 1273284 h 2187684"/>
              <a:gd name="connsiteX35" fmla="*/ 4705643 w 6253026"/>
              <a:gd name="connsiteY35" fmla="*/ 1385826 h 2187684"/>
              <a:gd name="connsiteX36" fmla="*/ 4747846 w 6253026"/>
              <a:gd name="connsiteY36" fmla="*/ 1456164 h 2187684"/>
              <a:gd name="connsiteX37" fmla="*/ 4818185 w 6253026"/>
              <a:gd name="connsiteY37" fmla="*/ 1512435 h 2187684"/>
              <a:gd name="connsiteX38" fmla="*/ 4874455 w 6253026"/>
              <a:gd name="connsiteY38" fmla="*/ 1582773 h 2187684"/>
              <a:gd name="connsiteX39" fmla="*/ 5001065 w 6253026"/>
              <a:gd name="connsiteY39" fmla="*/ 1667179 h 2187684"/>
              <a:gd name="connsiteX40" fmla="*/ 5057335 w 6253026"/>
              <a:gd name="connsiteY40" fmla="*/ 1709382 h 2187684"/>
              <a:gd name="connsiteX41" fmla="*/ 5423095 w 6253026"/>
              <a:gd name="connsiteY41" fmla="*/ 1850059 h 2187684"/>
              <a:gd name="connsiteX42" fmla="*/ 5521569 w 6253026"/>
              <a:gd name="connsiteY42" fmla="*/ 1864127 h 2187684"/>
              <a:gd name="connsiteX43" fmla="*/ 5704449 w 6253026"/>
              <a:gd name="connsiteY43" fmla="*/ 1906330 h 2187684"/>
              <a:gd name="connsiteX44" fmla="*/ 5915465 w 6253026"/>
              <a:gd name="connsiteY44" fmla="*/ 1948533 h 2187684"/>
              <a:gd name="connsiteX45" fmla="*/ 6042074 w 6253026"/>
              <a:gd name="connsiteY45" fmla="*/ 1962601 h 2187684"/>
              <a:gd name="connsiteX46" fmla="*/ 6112412 w 6253026"/>
              <a:gd name="connsiteY46" fmla="*/ 1976669 h 2187684"/>
              <a:gd name="connsiteX47" fmla="*/ 5915465 w 6253026"/>
              <a:gd name="connsiteY47" fmla="*/ 1990736 h 2187684"/>
              <a:gd name="connsiteX48" fmla="*/ 4747846 w 6253026"/>
              <a:gd name="connsiteY48" fmla="*/ 2018872 h 2187684"/>
              <a:gd name="connsiteX49" fmla="*/ 4339883 w 6253026"/>
              <a:gd name="connsiteY49" fmla="*/ 2089210 h 2187684"/>
              <a:gd name="connsiteX50" fmla="*/ 3101926 w 6253026"/>
              <a:gd name="connsiteY50" fmla="*/ 2187684 h 2187684"/>
              <a:gd name="connsiteX51" fmla="*/ 1638886 w 6253026"/>
              <a:gd name="connsiteY51" fmla="*/ 2159549 h 2187684"/>
              <a:gd name="connsiteX52" fmla="*/ 189914 w 6253026"/>
              <a:gd name="connsiteY52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339883 w 6253026"/>
              <a:gd name="connsiteY48" fmla="*/ 2089210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985820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24804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178998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257865 w 6253026"/>
              <a:gd name="connsiteY12" fmla="*/ 358884 h 2218462"/>
              <a:gd name="connsiteX13" fmla="*/ 2342271 w 6253026"/>
              <a:gd name="connsiteY13" fmla="*/ 274478 h 2218462"/>
              <a:gd name="connsiteX14" fmla="*/ 2482948 w 6253026"/>
              <a:gd name="connsiteY14" fmla="*/ 147869 h 2218462"/>
              <a:gd name="connsiteX15" fmla="*/ 2623625 w 6253026"/>
              <a:gd name="connsiteY15" fmla="*/ 91598 h 2218462"/>
              <a:gd name="connsiteX16" fmla="*/ 2778369 w 6253026"/>
              <a:gd name="connsiteY16" fmla="*/ 49395 h 2218462"/>
              <a:gd name="connsiteX17" fmla="*/ 2947182 w 6253026"/>
              <a:gd name="connsiteY17" fmla="*/ 21259 h 2218462"/>
              <a:gd name="connsiteX18" fmla="*/ 3341077 w 6253026"/>
              <a:gd name="connsiteY18" fmla="*/ 35327 h 2218462"/>
              <a:gd name="connsiteX19" fmla="*/ 3397348 w 6253026"/>
              <a:gd name="connsiteY19" fmla="*/ 49395 h 2218462"/>
              <a:gd name="connsiteX20" fmla="*/ 3523957 w 6253026"/>
              <a:gd name="connsiteY20" fmla="*/ 105666 h 2218462"/>
              <a:gd name="connsiteX21" fmla="*/ 3594295 w 6253026"/>
              <a:gd name="connsiteY21" fmla="*/ 147869 h 2218462"/>
              <a:gd name="connsiteX22" fmla="*/ 3805311 w 6253026"/>
              <a:gd name="connsiteY22" fmla="*/ 288546 h 2218462"/>
              <a:gd name="connsiteX23" fmla="*/ 3974123 w 6253026"/>
              <a:gd name="connsiteY23" fmla="*/ 372952 h 2218462"/>
              <a:gd name="connsiteX24" fmla="*/ 4044462 w 6253026"/>
              <a:gd name="connsiteY24" fmla="*/ 443290 h 2218462"/>
              <a:gd name="connsiteX25" fmla="*/ 4114800 w 6253026"/>
              <a:gd name="connsiteY25" fmla="*/ 527696 h 2218462"/>
              <a:gd name="connsiteX26" fmla="*/ 4142935 w 6253026"/>
              <a:gd name="connsiteY26" fmla="*/ 555832 h 2218462"/>
              <a:gd name="connsiteX27" fmla="*/ 4241409 w 6253026"/>
              <a:gd name="connsiteY27" fmla="*/ 752779 h 2218462"/>
              <a:gd name="connsiteX28" fmla="*/ 4283612 w 6253026"/>
              <a:gd name="connsiteY28" fmla="*/ 851253 h 2218462"/>
              <a:gd name="connsiteX29" fmla="*/ 4396154 w 6253026"/>
              <a:gd name="connsiteY29" fmla="*/ 1005998 h 2218462"/>
              <a:gd name="connsiteX30" fmla="*/ 4438357 w 6253026"/>
              <a:gd name="connsiteY30" fmla="*/ 1048201 h 2218462"/>
              <a:gd name="connsiteX31" fmla="*/ 4522763 w 6253026"/>
              <a:gd name="connsiteY31" fmla="*/ 1146675 h 2218462"/>
              <a:gd name="connsiteX32" fmla="*/ 4607169 w 6253026"/>
              <a:gd name="connsiteY32" fmla="*/ 1273284 h 2218462"/>
              <a:gd name="connsiteX33" fmla="*/ 4705643 w 6253026"/>
              <a:gd name="connsiteY33" fmla="*/ 1385826 h 2218462"/>
              <a:gd name="connsiteX34" fmla="*/ 4747846 w 6253026"/>
              <a:gd name="connsiteY34" fmla="*/ 1456164 h 2218462"/>
              <a:gd name="connsiteX35" fmla="*/ 4818185 w 6253026"/>
              <a:gd name="connsiteY35" fmla="*/ 1512435 h 2218462"/>
              <a:gd name="connsiteX36" fmla="*/ 4874455 w 6253026"/>
              <a:gd name="connsiteY36" fmla="*/ 1582773 h 2218462"/>
              <a:gd name="connsiteX37" fmla="*/ 5001065 w 6253026"/>
              <a:gd name="connsiteY37" fmla="*/ 1667179 h 2218462"/>
              <a:gd name="connsiteX38" fmla="*/ 5057335 w 6253026"/>
              <a:gd name="connsiteY38" fmla="*/ 1709382 h 2218462"/>
              <a:gd name="connsiteX39" fmla="*/ 5423095 w 6253026"/>
              <a:gd name="connsiteY39" fmla="*/ 1850059 h 2218462"/>
              <a:gd name="connsiteX40" fmla="*/ 5521569 w 6253026"/>
              <a:gd name="connsiteY40" fmla="*/ 1864127 h 2218462"/>
              <a:gd name="connsiteX41" fmla="*/ 5704449 w 6253026"/>
              <a:gd name="connsiteY41" fmla="*/ 1906330 h 2218462"/>
              <a:gd name="connsiteX42" fmla="*/ 5915465 w 6253026"/>
              <a:gd name="connsiteY42" fmla="*/ 1948533 h 2218462"/>
              <a:gd name="connsiteX43" fmla="*/ 6042074 w 6253026"/>
              <a:gd name="connsiteY43" fmla="*/ 1962601 h 2218462"/>
              <a:gd name="connsiteX44" fmla="*/ 6112412 w 6253026"/>
              <a:gd name="connsiteY44" fmla="*/ 1976669 h 2218462"/>
              <a:gd name="connsiteX45" fmla="*/ 5921924 w 6253026"/>
              <a:gd name="connsiteY45" fmla="*/ 2178998 h 2218462"/>
              <a:gd name="connsiteX46" fmla="*/ 5057828 w 6253026"/>
              <a:gd name="connsiteY46" fmla="*/ 2178998 h 2218462"/>
              <a:gd name="connsiteX47" fmla="*/ 4481764 w 6253026"/>
              <a:gd name="connsiteY47" fmla="*/ 2178998 h 2218462"/>
              <a:gd name="connsiteX48" fmla="*/ 3101926 w 6253026"/>
              <a:gd name="connsiteY48" fmla="*/ 2187684 h 2218462"/>
              <a:gd name="connsiteX49" fmla="*/ 1638886 w 6253026"/>
              <a:gd name="connsiteY49" fmla="*/ 2159549 h 2218462"/>
              <a:gd name="connsiteX50" fmla="*/ 189914 w 6253026"/>
              <a:gd name="connsiteY5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482948 w 6253026"/>
              <a:gd name="connsiteY13" fmla="*/ 147869 h 2218462"/>
              <a:gd name="connsiteX14" fmla="*/ 2623625 w 6253026"/>
              <a:gd name="connsiteY14" fmla="*/ 91598 h 2218462"/>
              <a:gd name="connsiteX15" fmla="*/ 2778369 w 6253026"/>
              <a:gd name="connsiteY15" fmla="*/ 49395 h 2218462"/>
              <a:gd name="connsiteX16" fmla="*/ 2947182 w 6253026"/>
              <a:gd name="connsiteY16" fmla="*/ 21259 h 2218462"/>
              <a:gd name="connsiteX17" fmla="*/ 3341077 w 6253026"/>
              <a:gd name="connsiteY17" fmla="*/ 35327 h 2218462"/>
              <a:gd name="connsiteX18" fmla="*/ 3397348 w 6253026"/>
              <a:gd name="connsiteY18" fmla="*/ 49395 h 2218462"/>
              <a:gd name="connsiteX19" fmla="*/ 3523957 w 6253026"/>
              <a:gd name="connsiteY19" fmla="*/ 105666 h 2218462"/>
              <a:gd name="connsiteX20" fmla="*/ 3594295 w 6253026"/>
              <a:gd name="connsiteY20" fmla="*/ 147869 h 2218462"/>
              <a:gd name="connsiteX21" fmla="*/ 3805311 w 6253026"/>
              <a:gd name="connsiteY21" fmla="*/ 288546 h 2218462"/>
              <a:gd name="connsiteX22" fmla="*/ 3974123 w 6253026"/>
              <a:gd name="connsiteY22" fmla="*/ 372952 h 2218462"/>
              <a:gd name="connsiteX23" fmla="*/ 4044462 w 6253026"/>
              <a:gd name="connsiteY23" fmla="*/ 443290 h 2218462"/>
              <a:gd name="connsiteX24" fmla="*/ 4114800 w 6253026"/>
              <a:gd name="connsiteY24" fmla="*/ 527696 h 2218462"/>
              <a:gd name="connsiteX25" fmla="*/ 4142935 w 6253026"/>
              <a:gd name="connsiteY25" fmla="*/ 555832 h 2218462"/>
              <a:gd name="connsiteX26" fmla="*/ 4241409 w 6253026"/>
              <a:gd name="connsiteY26" fmla="*/ 752779 h 2218462"/>
              <a:gd name="connsiteX27" fmla="*/ 4283612 w 6253026"/>
              <a:gd name="connsiteY27" fmla="*/ 851253 h 2218462"/>
              <a:gd name="connsiteX28" fmla="*/ 4396154 w 6253026"/>
              <a:gd name="connsiteY28" fmla="*/ 1005998 h 2218462"/>
              <a:gd name="connsiteX29" fmla="*/ 4438357 w 6253026"/>
              <a:gd name="connsiteY29" fmla="*/ 1048201 h 2218462"/>
              <a:gd name="connsiteX30" fmla="*/ 4522763 w 6253026"/>
              <a:gd name="connsiteY30" fmla="*/ 1146675 h 2218462"/>
              <a:gd name="connsiteX31" fmla="*/ 4607169 w 6253026"/>
              <a:gd name="connsiteY31" fmla="*/ 1273284 h 2218462"/>
              <a:gd name="connsiteX32" fmla="*/ 4705643 w 6253026"/>
              <a:gd name="connsiteY32" fmla="*/ 1385826 h 2218462"/>
              <a:gd name="connsiteX33" fmla="*/ 4747846 w 6253026"/>
              <a:gd name="connsiteY33" fmla="*/ 1456164 h 2218462"/>
              <a:gd name="connsiteX34" fmla="*/ 4818185 w 6253026"/>
              <a:gd name="connsiteY34" fmla="*/ 1512435 h 2218462"/>
              <a:gd name="connsiteX35" fmla="*/ 4874455 w 6253026"/>
              <a:gd name="connsiteY35" fmla="*/ 1582773 h 2218462"/>
              <a:gd name="connsiteX36" fmla="*/ 5001065 w 6253026"/>
              <a:gd name="connsiteY36" fmla="*/ 1667179 h 2218462"/>
              <a:gd name="connsiteX37" fmla="*/ 5057335 w 6253026"/>
              <a:gd name="connsiteY37" fmla="*/ 1709382 h 2218462"/>
              <a:gd name="connsiteX38" fmla="*/ 5423095 w 6253026"/>
              <a:gd name="connsiteY38" fmla="*/ 1850059 h 2218462"/>
              <a:gd name="connsiteX39" fmla="*/ 5521569 w 6253026"/>
              <a:gd name="connsiteY39" fmla="*/ 1864127 h 2218462"/>
              <a:gd name="connsiteX40" fmla="*/ 5704449 w 6253026"/>
              <a:gd name="connsiteY40" fmla="*/ 1906330 h 2218462"/>
              <a:gd name="connsiteX41" fmla="*/ 5915465 w 6253026"/>
              <a:gd name="connsiteY41" fmla="*/ 1948533 h 2218462"/>
              <a:gd name="connsiteX42" fmla="*/ 6042074 w 6253026"/>
              <a:gd name="connsiteY42" fmla="*/ 1962601 h 2218462"/>
              <a:gd name="connsiteX43" fmla="*/ 6112412 w 6253026"/>
              <a:gd name="connsiteY43" fmla="*/ 1976669 h 2218462"/>
              <a:gd name="connsiteX44" fmla="*/ 5921924 w 6253026"/>
              <a:gd name="connsiteY44" fmla="*/ 2178998 h 2218462"/>
              <a:gd name="connsiteX45" fmla="*/ 5057828 w 6253026"/>
              <a:gd name="connsiteY45" fmla="*/ 2178998 h 2218462"/>
              <a:gd name="connsiteX46" fmla="*/ 4481764 w 6253026"/>
              <a:gd name="connsiteY46" fmla="*/ 2178998 h 2218462"/>
              <a:gd name="connsiteX47" fmla="*/ 3101926 w 6253026"/>
              <a:gd name="connsiteY47" fmla="*/ 2187684 h 2218462"/>
              <a:gd name="connsiteX48" fmla="*/ 1638886 w 6253026"/>
              <a:gd name="connsiteY48" fmla="*/ 2159549 h 2218462"/>
              <a:gd name="connsiteX49" fmla="*/ 189914 w 6253026"/>
              <a:gd name="connsiteY4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623625 w 6253026"/>
              <a:gd name="connsiteY13" fmla="*/ 91598 h 2218462"/>
              <a:gd name="connsiteX14" fmla="*/ 2778369 w 6253026"/>
              <a:gd name="connsiteY14" fmla="*/ 49395 h 2218462"/>
              <a:gd name="connsiteX15" fmla="*/ 2947182 w 6253026"/>
              <a:gd name="connsiteY15" fmla="*/ 21259 h 2218462"/>
              <a:gd name="connsiteX16" fmla="*/ 3341077 w 6253026"/>
              <a:gd name="connsiteY16" fmla="*/ 35327 h 2218462"/>
              <a:gd name="connsiteX17" fmla="*/ 3397348 w 6253026"/>
              <a:gd name="connsiteY17" fmla="*/ 49395 h 2218462"/>
              <a:gd name="connsiteX18" fmla="*/ 3523957 w 6253026"/>
              <a:gd name="connsiteY18" fmla="*/ 105666 h 2218462"/>
              <a:gd name="connsiteX19" fmla="*/ 3594295 w 6253026"/>
              <a:gd name="connsiteY19" fmla="*/ 147869 h 2218462"/>
              <a:gd name="connsiteX20" fmla="*/ 3805311 w 6253026"/>
              <a:gd name="connsiteY20" fmla="*/ 288546 h 2218462"/>
              <a:gd name="connsiteX21" fmla="*/ 3974123 w 6253026"/>
              <a:gd name="connsiteY21" fmla="*/ 372952 h 2218462"/>
              <a:gd name="connsiteX22" fmla="*/ 4044462 w 6253026"/>
              <a:gd name="connsiteY22" fmla="*/ 443290 h 2218462"/>
              <a:gd name="connsiteX23" fmla="*/ 4114800 w 6253026"/>
              <a:gd name="connsiteY23" fmla="*/ 527696 h 2218462"/>
              <a:gd name="connsiteX24" fmla="*/ 4142935 w 6253026"/>
              <a:gd name="connsiteY24" fmla="*/ 555832 h 2218462"/>
              <a:gd name="connsiteX25" fmla="*/ 4241409 w 6253026"/>
              <a:gd name="connsiteY25" fmla="*/ 752779 h 2218462"/>
              <a:gd name="connsiteX26" fmla="*/ 4283612 w 6253026"/>
              <a:gd name="connsiteY26" fmla="*/ 851253 h 2218462"/>
              <a:gd name="connsiteX27" fmla="*/ 4396154 w 6253026"/>
              <a:gd name="connsiteY27" fmla="*/ 1005998 h 2218462"/>
              <a:gd name="connsiteX28" fmla="*/ 4438357 w 6253026"/>
              <a:gd name="connsiteY28" fmla="*/ 1048201 h 2218462"/>
              <a:gd name="connsiteX29" fmla="*/ 4522763 w 6253026"/>
              <a:gd name="connsiteY29" fmla="*/ 1146675 h 2218462"/>
              <a:gd name="connsiteX30" fmla="*/ 4607169 w 6253026"/>
              <a:gd name="connsiteY30" fmla="*/ 1273284 h 2218462"/>
              <a:gd name="connsiteX31" fmla="*/ 4705643 w 6253026"/>
              <a:gd name="connsiteY31" fmla="*/ 1385826 h 2218462"/>
              <a:gd name="connsiteX32" fmla="*/ 4747846 w 6253026"/>
              <a:gd name="connsiteY32" fmla="*/ 1456164 h 2218462"/>
              <a:gd name="connsiteX33" fmla="*/ 4818185 w 6253026"/>
              <a:gd name="connsiteY33" fmla="*/ 1512435 h 2218462"/>
              <a:gd name="connsiteX34" fmla="*/ 4874455 w 6253026"/>
              <a:gd name="connsiteY34" fmla="*/ 1582773 h 2218462"/>
              <a:gd name="connsiteX35" fmla="*/ 5001065 w 6253026"/>
              <a:gd name="connsiteY35" fmla="*/ 1667179 h 2218462"/>
              <a:gd name="connsiteX36" fmla="*/ 5057335 w 6253026"/>
              <a:gd name="connsiteY36" fmla="*/ 1709382 h 2218462"/>
              <a:gd name="connsiteX37" fmla="*/ 5423095 w 6253026"/>
              <a:gd name="connsiteY37" fmla="*/ 1850059 h 2218462"/>
              <a:gd name="connsiteX38" fmla="*/ 5521569 w 6253026"/>
              <a:gd name="connsiteY38" fmla="*/ 1864127 h 2218462"/>
              <a:gd name="connsiteX39" fmla="*/ 5704449 w 6253026"/>
              <a:gd name="connsiteY39" fmla="*/ 1906330 h 2218462"/>
              <a:gd name="connsiteX40" fmla="*/ 5915465 w 6253026"/>
              <a:gd name="connsiteY40" fmla="*/ 1948533 h 2218462"/>
              <a:gd name="connsiteX41" fmla="*/ 6042074 w 6253026"/>
              <a:gd name="connsiteY41" fmla="*/ 1962601 h 2218462"/>
              <a:gd name="connsiteX42" fmla="*/ 6112412 w 6253026"/>
              <a:gd name="connsiteY42" fmla="*/ 1976669 h 2218462"/>
              <a:gd name="connsiteX43" fmla="*/ 5921924 w 6253026"/>
              <a:gd name="connsiteY43" fmla="*/ 2178998 h 2218462"/>
              <a:gd name="connsiteX44" fmla="*/ 5057828 w 6253026"/>
              <a:gd name="connsiteY44" fmla="*/ 2178998 h 2218462"/>
              <a:gd name="connsiteX45" fmla="*/ 4481764 w 6253026"/>
              <a:gd name="connsiteY45" fmla="*/ 2178998 h 2218462"/>
              <a:gd name="connsiteX46" fmla="*/ 3101926 w 6253026"/>
              <a:gd name="connsiteY46" fmla="*/ 2187684 h 2218462"/>
              <a:gd name="connsiteX47" fmla="*/ 1638886 w 6253026"/>
              <a:gd name="connsiteY47" fmla="*/ 2159549 h 2218462"/>
              <a:gd name="connsiteX48" fmla="*/ 189914 w 6253026"/>
              <a:gd name="connsiteY4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397348 w 6253026"/>
              <a:gd name="connsiteY16" fmla="*/ 49395 h 2218462"/>
              <a:gd name="connsiteX17" fmla="*/ 3523957 w 6253026"/>
              <a:gd name="connsiteY17" fmla="*/ 105666 h 2218462"/>
              <a:gd name="connsiteX18" fmla="*/ 3594295 w 6253026"/>
              <a:gd name="connsiteY18" fmla="*/ 147869 h 2218462"/>
              <a:gd name="connsiteX19" fmla="*/ 3805311 w 6253026"/>
              <a:gd name="connsiteY19" fmla="*/ 288546 h 2218462"/>
              <a:gd name="connsiteX20" fmla="*/ 3974123 w 6253026"/>
              <a:gd name="connsiteY20" fmla="*/ 372952 h 2218462"/>
              <a:gd name="connsiteX21" fmla="*/ 4044462 w 6253026"/>
              <a:gd name="connsiteY21" fmla="*/ 443290 h 2218462"/>
              <a:gd name="connsiteX22" fmla="*/ 4114800 w 6253026"/>
              <a:gd name="connsiteY22" fmla="*/ 527696 h 2218462"/>
              <a:gd name="connsiteX23" fmla="*/ 4142935 w 6253026"/>
              <a:gd name="connsiteY23" fmla="*/ 555832 h 2218462"/>
              <a:gd name="connsiteX24" fmla="*/ 4241409 w 6253026"/>
              <a:gd name="connsiteY24" fmla="*/ 752779 h 2218462"/>
              <a:gd name="connsiteX25" fmla="*/ 4283612 w 6253026"/>
              <a:gd name="connsiteY25" fmla="*/ 851253 h 2218462"/>
              <a:gd name="connsiteX26" fmla="*/ 4396154 w 6253026"/>
              <a:gd name="connsiteY26" fmla="*/ 1005998 h 2218462"/>
              <a:gd name="connsiteX27" fmla="*/ 4438357 w 6253026"/>
              <a:gd name="connsiteY27" fmla="*/ 1048201 h 2218462"/>
              <a:gd name="connsiteX28" fmla="*/ 4522763 w 6253026"/>
              <a:gd name="connsiteY28" fmla="*/ 1146675 h 2218462"/>
              <a:gd name="connsiteX29" fmla="*/ 4607169 w 6253026"/>
              <a:gd name="connsiteY29" fmla="*/ 1273284 h 2218462"/>
              <a:gd name="connsiteX30" fmla="*/ 4705643 w 6253026"/>
              <a:gd name="connsiteY30" fmla="*/ 1385826 h 2218462"/>
              <a:gd name="connsiteX31" fmla="*/ 4747846 w 6253026"/>
              <a:gd name="connsiteY31" fmla="*/ 1456164 h 2218462"/>
              <a:gd name="connsiteX32" fmla="*/ 4818185 w 6253026"/>
              <a:gd name="connsiteY32" fmla="*/ 1512435 h 2218462"/>
              <a:gd name="connsiteX33" fmla="*/ 4874455 w 6253026"/>
              <a:gd name="connsiteY33" fmla="*/ 1582773 h 2218462"/>
              <a:gd name="connsiteX34" fmla="*/ 5001065 w 6253026"/>
              <a:gd name="connsiteY34" fmla="*/ 1667179 h 2218462"/>
              <a:gd name="connsiteX35" fmla="*/ 5057335 w 6253026"/>
              <a:gd name="connsiteY35" fmla="*/ 1709382 h 2218462"/>
              <a:gd name="connsiteX36" fmla="*/ 5423095 w 6253026"/>
              <a:gd name="connsiteY36" fmla="*/ 1850059 h 2218462"/>
              <a:gd name="connsiteX37" fmla="*/ 5521569 w 6253026"/>
              <a:gd name="connsiteY37" fmla="*/ 1864127 h 2218462"/>
              <a:gd name="connsiteX38" fmla="*/ 5704449 w 6253026"/>
              <a:gd name="connsiteY38" fmla="*/ 1906330 h 2218462"/>
              <a:gd name="connsiteX39" fmla="*/ 5915465 w 6253026"/>
              <a:gd name="connsiteY39" fmla="*/ 1948533 h 2218462"/>
              <a:gd name="connsiteX40" fmla="*/ 6042074 w 6253026"/>
              <a:gd name="connsiteY40" fmla="*/ 1962601 h 2218462"/>
              <a:gd name="connsiteX41" fmla="*/ 6112412 w 6253026"/>
              <a:gd name="connsiteY41" fmla="*/ 1976669 h 2218462"/>
              <a:gd name="connsiteX42" fmla="*/ 5921924 w 6253026"/>
              <a:gd name="connsiteY42" fmla="*/ 2178998 h 2218462"/>
              <a:gd name="connsiteX43" fmla="*/ 5057828 w 6253026"/>
              <a:gd name="connsiteY43" fmla="*/ 2178998 h 2218462"/>
              <a:gd name="connsiteX44" fmla="*/ 4481764 w 6253026"/>
              <a:gd name="connsiteY44" fmla="*/ 2178998 h 2218462"/>
              <a:gd name="connsiteX45" fmla="*/ 3101926 w 6253026"/>
              <a:gd name="connsiteY45" fmla="*/ 2187684 h 2218462"/>
              <a:gd name="connsiteX46" fmla="*/ 1638886 w 6253026"/>
              <a:gd name="connsiteY46" fmla="*/ 2159549 h 2218462"/>
              <a:gd name="connsiteX47" fmla="*/ 189914 w 6253026"/>
              <a:gd name="connsiteY4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594295 w 6253026"/>
              <a:gd name="connsiteY17" fmla="*/ 147869 h 2218462"/>
              <a:gd name="connsiteX18" fmla="*/ 3805311 w 6253026"/>
              <a:gd name="connsiteY18" fmla="*/ 288546 h 2218462"/>
              <a:gd name="connsiteX19" fmla="*/ 3974123 w 6253026"/>
              <a:gd name="connsiteY19" fmla="*/ 372952 h 2218462"/>
              <a:gd name="connsiteX20" fmla="*/ 4044462 w 6253026"/>
              <a:gd name="connsiteY20" fmla="*/ 443290 h 2218462"/>
              <a:gd name="connsiteX21" fmla="*/ 4114800 w 6253026"/>
              <a:gd name="connsiteY21" fmla="*/ 527696 h 2218462"/>
              <a:gd name="connsiteX22" fmla="*/ 4142935 w 6253026"/>
              <a:gd name="connsiteY22" fmla="*/ 555832 h 2218462"/>
              <a:gd name="connsiteX23" fmla="*/ 4241409 w 6253026"/>
              <a:gd name="connsiteY23" fmla="*/ 752779 h 2218462"/>
              <a:gd name="connsiteX24" fmla="*/ 4283612 w 6253026"/>
              <a:gd name="connsiteY24" fmla="*/ 851253 h 2218462"/>
              <a:gd name="connsiteX25" fmla="*/ 4396154 w 6253026"/>
              <a:gd name="connsiteY25" fmla="*/ 1005998 h 2218462"/>
              <a:gd name="connsiteX26" fmla="*/ 4438357 w 6253026"/>
              <a:gd name="connsiteY26" fmla="*/ 1048201 h 2218462"/>
              <a:gd name="connsiteX27" fmla="*/ 4522763 w 6253026"/>
              <a:gd name="connsiteY27" fmla="*/ 1146675 h 2218462"/>
              <a:gd name="connsiteX28" fmla="*/ 4607169 w 6253026"/>
              <a:gd name="connsiteY28" fmla="*/ 1273284 h 2218462"/>
              <a:gd name="connsiteX29" fmla="*/ 4705643 w 6253026"/>
              <a:gd name="connsiteY29" fmla="*/ 1385826 h 2218462"/>
              <a:gd name="connsiteX30" fmla="*/ 4747846 w 6253026"/>
              <a:gd name="connsiteY30" fmla="*/ 1456164 h 2218462"/>
              <a:gd name="connsiteX31" fmla="*/ 4818185 w 6253026"/>
              <a:gd name="connsiteY31" fmla="*/ 1512435 h 2218462"/>
              <a:gd name="connsiteX32" fmla="*/ 4874455 w 6253026"/>
              <a:gd name="connsiteY32" fmla="*/ 1582773 h 2218462"/>
              <a:gd name="connsiteX33" fmla="*/ 5001065 w 6253026"/>
              <a:gd name="connsiteY33" fmla="*/ 1667179 h 2218462"/>
              <a:gd name="connsiteX34" fmla="*/ 5057335 w 6253026"/>
              <a:gd name="connsiteY34" fmla="*/ 1709382 h 2218462"/>
              <a:gd name="connsiteX35" fmla="*/ 5423095 w 6253026"/>
              <a:gd name="connsiteY35" fmla="*/ 1850059 h 2218462"/>
              <a:gd name="connsiteX36" fmla="*/ 5521569 w 6253026"/>
              <a:gd name="connsiteY36" fmla="*/ 1864127 h 2218462"/>
              <a:gd name="connsiteX37" fmla="*/ 5704449 w 6253026"/>
              <a:gd name="connsiteY37" fmla="*/ 1906330 h 2218462"/>
              <a:gd name="connsiteX38" fmla="*/ 5915465 w 6253026"/>
              <a:gd name="connsiteY38" fmla="*/ 1948533 h 2218462"/>
              <a:gd name="connsiteX39" fmla="*/ 6042074 w 6253026"/>
              <a:gd name="connsiteY39" fmla="*/ 1962601 h 2218462"/>
              <a:gd name="connsiteX40" fmla="*/ 6112412 w 6253026"/>
              <a:gd name="connsiteY40" fmla="*/ 1976669 h 2218462"/>
              <a:gd name="connsiteX41" fmla="*/ 5921924 w 6253026"/>
              <a:gd name="connsiteY41" fmla="*/ 2178998 h 2218462"/>
              <a:gd name="connsiteX42" fmla="*/ 5057828 w 6253026"/>
              <a:gd name="connsiteY42" fmla="*/ 2178998 h 2218462"/>
              <a:gd name="connsiteX43" fmla="*/ 4481764 w 6253026"/>
              <a:gd name="connsiteY43" fmla="*/ 2178998 h 2218462"/>
              <a:gd name="connsiteX44" fmla="*/ 3101926 w 6253026"/>
              <a:gd name="connsiteY44" fmla="*/ 2187684 h 2218462"/>
              <a:gd name="connsiteX45" fmla="*/ 1638886 w 6253026"/>
              <a:gd name="connsiteY45" fmla="*/ 2159549 h 2218462"/>
              <a:gd name="connsiteX46" fmla="*/ 189914 w 6253026"/>
              <a:gd name="connsiteY4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3974123 w 6253026"/>
              <a:gd name="connsiteY18" fmla="*/ 372952 h 2218462"/>
              <a:gd name="connsiteX19" fmla="*/ 4044462 w 6253026"/>
              <a:gd name="connsiteY19" fmla="*/ 443290 h 2218462"/>
              <a:gd name="connsiteX20" fmla="*/ 4114800 w 6253026"/>
              <a:gd name="connsiteY20" fmla="*/ 527696 h 2218462"/>
              <a:gd name="connsiteX21" fmla="*/ 4142935 w 6253026"/>
              <a:gd name="connsiteY21" fmla="*/ 555832 h 2218462"/>
              <a:gd name="connsiteX22" fmla="*/ 4241409 w 6253026"/>
              <a:gd name="connsiteY22" fmla="*/ 752779 h 2218462"/>
              <a:gd name="connsiteX23" fmla="*/ 4283612 w 6253026"/>
              <a:gd name="connsiteY23" fmla="*/ 851253 h 2218462"/>
              <a:gd name="connsiteX24" fmla="*/ 4396154 w 6253026"/>
              <a:gd name="connsiteY24" fmla="*/ 1005998 h 2218462"/>
              <a:gd name="connsiteX25" fmla="*/ 4438357 w 6253026"/>
              <a:gd name="connsiteY25" fmla="*/ 1048201 h 2218462"/>
              <a:gd name="connsiteX26" fmla="*/ 4522763 w 6253026"/>
              <a:gd name="connsiteY26" fmla="*/ 1146675 h 2218462"/>
              <a:gd name="connsiteX27" fmla="*/ 4607169 w 6253026"/>
              <a:gd name="connsiteY27" fmla="*/ 1273284 h 2218462"/>
              <a:gd name="connsiteX28" fmla="*/ 4705643 w 6253026"/>
              <a:gd name="connsiteY28" fmla="*/ 1385826 h 2218462"/>
              <a:gd name="connsiteX29" fmla="*/ 4747846 w 6253026"/>
              <a:gd name="connsiteY29" fmla="*/ 1456164 h 2218462"/>
              <a:gd name="connsiteX30" fmla="*/ 4818185 w 6253026"/>
              <a:gd name="connsiteY30" fmla="*/ 1512435 h 2218462"/>
              <a:gd name="connsiteX31" fmla="*/ 4874455 w 6253026"/>
              <a:gd name="connsiteY31" fmla="*/ 1582773 h 2218462"/>
              <a:gd name="connsiteX32" fmla="*/ 5001065 w 6253026"/>
              <a:gd name="connsiteY32" fmla="*/ 1667179 h 2218462"/>
              <a:gd name="connsiteX33" fmla="*/ 5057335 w 6253026"/>
              <a:gd name="connsiteY33" fmla="*/ 1709382 h 2218462"/>
              <a:gd name="connsiteX34" fmla="*/ 5423095 w 6253026"/>
              <a:gd name="connsiteY34" fmla="*/ 1850059 h 2218462"/>
              <a:gd name="connsiteX35" fmla="*/ 5521569 w 6253026"/>
              <a:gd name="connsiteY35" fmla="*/ 1864127 h 2218462"/>
              <a:gd name="connsiteX36" fmla="*/ 5704449 w 6253026"/>
              <a:gd name="connsiteY36" fmla="*/ 1906330 h 2218462"/>
              <a:gd name="connsiteX37" fmla="*/ 5915465 w 6253026"/>
              <a:gd name="connsiteY37" fmla="*/ 1948533 h 2218462"/>
              <a:gd name="connsiteX38" fmla="*/ 6042074 w 6253026"/>
              <a:gd name="connsiteY38" fmla="*/ 1962601 h 2218462"/>
              <a:gd name="connsiteX39" fmla="*/ 6112412 w 6253026"/>
              <a:gd name="connsiteY39" fmla="*/ 1976669 h 2218462"/>
              <a:gd name="connsiteX40" fmla="*/ 5921924 w 6253026"/>
              <a:gd name="connsiteY40" fmla="*/ 2178998 h 2218462"/>
              <a:gd name="connsiteX41" fmla="*/ 5057828 w 6253026"/>
              <a:gd name="connsiteY41" fmla="*/ 2178998 h 2218462"/>
              <a:gd name="connsiteX42" fmla="*/ 4481764 w 6253026"/>
              <a:gd name="connsiteY42" fmla="*/ 2178998 h 2218462"/>
              <a:gd name="connsiteX43" fmla="*/ 3101926 w 6253026"/>
              <a:gd name="connsiteY43" fmla="*/ 2187684 h 2218462"/>
              <a:gd name="connsiteX44" fmla="*/ 1638886 w 6253026"/>
              <a:gd name="connsiteY44" fmla="*/ 2159549 h 2218462"/>
              <a:gd name="connsiteX45" fmla="*/ 189914 w 6253026"/>
              <a:gd name="connsiteY4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4462 w 6253026"/>
              <a:gd name="connsiteY18" fmla="*/ 443290 h 2218462"/>
              <a:gd name="connsiteX19" fmla="*/ 4114800 w 6253026"/>
              <a:gd name="connsiteY19" fmla="*/ 527696 h 2218462"/>
              <a:gd name="connsiteX20" fmla="*/ 4142935 w 6253026"/>
              <a:gd name="connsiteY20" fmla="*/ 555832 h 2218462"/>
              <a:gd name="connsiteX21" fmla="*/ 4241409 w 6253026"/>
              <a:gd name="connsiteY21" fmla="*/ 752779 h 2218462"/>
              <a:gd name="connsiteX22" fmla="*/ 4283612 w 6253026"/>
              <a:gd name="connsiteY22" fmla="*/ 851253 h 2218462"/>
              <a:gd name="connsiteX23" fmla="*/ 4396154 w 6253026"/>
              <a:gd name="connsiteY23" fmla="*/ 1005998 h 2218462"/>
              <a:gd name="connsiteX24" fmla="*/ 4438357 w 6253026"/>
              <a:gd name="connsiteY24" fmla="*/ 1048201 h 2218462"/>
              <a:gd name="connsiteX25" fmla="*/ 4522763 w 6253026"/>
              <a:gd name="connsiteY25" fmla="*/ 1146675 h 2218462"/>
              <a:gd name="connsiteX26" fmla="*/ 4607169 w 6253026"/>
              <a:gd name="connsiteY26" fmla="*/ 1273284 h 2218462"/>
              <a:gd name="connsiteX27" fmla="*/ 4705643 w 6253026"/>
              <a:gd name="connsiteY27" fmla="*/ 1385826 h 2218462"/>
              <a:gd name="connsiteX28" fmla="*/ 4747846 w 6253026"/>
              <a:gd name="connsiteY28" fmla="*/ 1456164 h 2218462"/>
              <a:gd name="connsiteX29" fmla="*/ 4818185 w 6253026"/>
              <a:gd name="connsiteY29" fmla="*/ 1512435 h 2218462"/>
              <a:gd name="connsiteX30" fmla="*/ 4874455 w 6253026"/>
              <a:gd name="connsiteY30" fmla="*/ 1582773 h 2218462"/>
              <a:gd name="connsiteX31" fmla="*/ 5001065 w 6253026"/>
              <a:gd name="connsiteY31" fmla="*/ 1667179 h 2218462"/>
              <a:gd name="connsiteX32" fmla="*/ 5057335 w 6253026"/>
              <a:gd name="connsiteY32" fmla="*/ 1709382 h 2218462"/>
              <a:gd name="connsiteX33" fmla="*/ 5423095 w 6253026"/>
              <a:gd name="connsiteY33" fmla="*/ 1850059 h 2218462"/>
              <a:gd name="connsiteX34" fmla="*/ 5521569 w 6253026"/>
              <a:gd name="connsiteY34" fmla="*/ 1864127 h 2218462"/>
              <a:gd name="connsiteX35" fmla="*/ 5704449 w 6253026"/>
              <a:gd name="connsiteY35" fmla="*/ 1906330 h 2218462"/>
              <a:gd name="connsiteX36" fmla="*/ 5915465 w 6253026"/>
              <a:gd name="connsiteY36" fmla="*/ 1948533 h 2218462"/>
              <a:gd name="connsiteX37" fmla="*/ 6042074 w 6253026"/>
              <a:gd name="connsiteY37" fmla="*/ 1962601 h 2218462"/>
              <a:gd name="connsiteX38" fmla="*/ 6112412 w 6253026"/>
              <a:gd name="connsiteY38" fmla="*/ 1976669 h 2218462"/>
              <a:gd name="connsiteX39" fmla="*/ 5921924 w 6253026"/>
              <a:gd name="connsiteY39" fmla="*/ 2178998 h 2218462"/>
              <a:gd name="connsiteX40" fmla="*/ 5057828 w 6253026"/>
              <a:gd name="connsiteY40" fmla="*/ 2178998 h 2218462"/>
              <a:gd name="connsiteX41" fmla="*/ 4481764 w 6253026"/>
              <a:gd name="connsiteY41" fmla="*/ 2178998 h 2218462"/>
              <a:gd name="connsiteX42" fmla="*/ 3101926 w 6253026"/>
              <a:gd name="connsiteY42" fmla="*/ 2187684 h 2218462"/>
              <a:gd name="connsiteX43" fmla="*/ 1638886 w 6253026"/>
              <a:gd name="connsiteY43" fmla="*/ 2159549 h 2218462"/>
              <a:gd name="connsiteX44" fmla="*/ 189914 w 6253026"/>
              <a:gd name="connsiteY44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142935 w 6253026"/>
              <a:gd name="connsiteY19" fmla="*/ 555832 h 2218462"/>
              <a:gd name="connsiteX20" fmla="*/ 4241409 w 6253026"/>
              <a:gd name="connsiteY20" fmla="*/ 752779 h 2218462"/>
              <a:gd name="connsiteX21" fmla="*/ 4283612 w 6253026"/>
              <a:gd name="connsiteY21" fmla="*/ 851253 h 2218462"/>
              <a:gd name="connsiteX22" fmla="*/ 4396154 w 6253026"/>
              <a:gd name="connsiteY22" fmla="*/ 1005998 h 2218462"/>
              <a:gd name="connsiteX23" fmla="*/ 4438357 w 6253026"/>
              <a:gd name="connsiteY23" fmla="*/ 1048201 h 2218462"/>
              <a:gd name="connsiteX24" fmla="*/ 4522763 w 6253026"/>
              <a:gd name="connsiteY24" fmla="*/ 1146675 h 2218462"/>
              <a:gd name="connsiteX25" fmla="*/ 4607169 w 6253026"/>
              <a:gd name="connsiteY25" fmla="*/ 1273284 h 2218462"/>
              <a:gd name="connsiteX26" fmla="*/ 4705643 w 6253026"/>
              <a:gd name="connsiteY26" fmla="*/ 1385826 h 2218462"/>
              <a:gd name="connsiteX27" fmla="*/ 4747846 w 6253026"/>
              <a:gd name="connsiteY27" fmla="*/ 1456164 h 2218462"/>
              <a:gd name="connsiteX28" fmla="*/ 4818185 w 6253026"/>
              <a:gd name="connsiteY28" fmla="*/ 1512435 h 2218462"/>
              <a:gd name="connsiteX29" fmla="*/ 4874455 w 6253026"/>
              <a:gd name="connsiteY29" fmla="*/ 1582773 h 2218462"/>
              <a:gd name="connsiteX30" fmla="*/ 5001065 w 6253026"/>
              <a:gd name="connsiteY30" fmla="*/ 1667179 h 2218462"/>
              <a:gd name="connsiteX31" fmla="*/ 5057335 w 6253026"/>
              <a:gd name="connsiteY31" fmla="*/ 1709382 h 2218462"/>
              <a:gd name="connsiteX32" fmla="*/ 5423095 w 6253026"/>
              <a:gd name="connsiteY32" fmla="*/ 1850059 h 2218462"/>
              <a:gd name="connsiteX33" fmla="*/ 5521569 w 6253026"/>
              <a:gd name="connsiteY33" fmla="*/ 1864127 h 2218462"/>
              <a:gd name="connsiteX34" fmla="*/ 5704449 w 6253026"/>
              <a:gd name="connsiteY34" fmla="*/ 1906330 h 2218462"/>
              <a:gd name="connsiteX35" fmla="*/ 5915465 w 6253026"/>
              <a:gd name="connsiteY35" fmla="*/ 1948533 h 2218462"/>
              <a:gd name="connsiteX36" fmla="*/ 6042074 w 6253026"/>
              <a:gd name="connsiteY36" fmla="*/ 1962601 h 2218462"/>
              <a:gd name="connsiteX37" fmla="*/ 6112412 w 6253026"/>
              <a:gd name="connsiteY37" fmla="*/ 1976669 h 2218462"/>
              <a:gd name="connsiteX38" fmla="*/ 5921924 w 6253026"/>
              <a:gd name="connsiteY38" fmla="*/ 2178998 h 2218462"/>
              <a:gd name="connsiteX39" fmla="*/ 5057828 w 6253026"/>
              <a:gd name="connsiteY39" fmla="*/ 2178998 h 2218462"/>
              <a:gd name="connsiteX40" fmla="*/ 4481764 w 6253026"/>
              <a:gd name="connsiteY40" fmla="*/ 2178998 h 2218462"/>
              <a:gd name="connsiteX41" fmla="*/ 3101926 w 6253026"/>
              <a:gd name="connsiteY41" fmla="*/ 2187684 h 2218462"/>
              <a:gd name="connsiteX42" fmla="*/ 1638886 w 6253026"/>
              <a:gd name="connsiteY42" fmla="*/ 2159549 h 2218462"/>
              <a:gd name="connsiteX43" fmla="*/ 189914 w 6253026"/>
              <a:gd name="connsiteY43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438357 w 6253026"/>
              <a:gd name="connsiteY21" fmla="*/ 1048201 h 2218462"/>
              <a:gd name="connsiteX22" fmla="*/ 4522763 w 6253026"/>
              <a:gd name="connsiteY22" fmla="*/ 1146675 h 2218462"/>
              <a:gd name="connsiteX23" fmla="*/ 4607169 w 6253026"/>
              <a:gd name="connsiteY23" fmla="*/ 1273284 h 2218462"/>
              <a:gd name="connsiteX24" fmla="*/ 4705643 w 6253026"/>
              <a:gd name="connsiteY24" fmla="*/ 1385826 h 2218462"/>
              <a:gd name="connsiteX25" fmla="*/ 4747846 w 6253026"/>
              <a:gd name="connsiteY25" fmla="*/ 1456164 h 2218462"/>
              <a:gd name="connsiteX26" fmla="*/ 4818185 w 6253026"/>
              <a:gd name="connsiteY26" fmla="*/ 1512435 h 2218462"/>
              <a:gd name="connsiteX27" fmla="*/ 4874455 w 6253026"/>
              <a:gd name="connsiteY27" fmla="*/ 1582773 h 2218462"/>
              <a:gd name="connsiteX28" fmla="*/ 5001065 w 6253026"/>
              <a:gd name="connsiteY28" fmla="*/ 1667179 h 2218462"/>
              <a:gd name="connsiteX29" fmla="*/ 5057335 w 6253026"/>
              <a:gd name="connsiteY29" fmla="*/ 1709382 h 2218462"/>
              <a:gd name="connsiteX30" fmla="*/ 5423095 w 6253026"/>
              <a:gd name="connsiteY30" fmla="*/ 1850059 h 2218462"/>
              <a:gd name="connsiteX31" fmla="*/ 5521569 w 6253026"/>
              <a:gd name="connsiteY31" fmla="*/ 1864127 h 2218462"/>
              <a:gd name="connsiteX32" fmla="*/ 5704449 w 6253026"/>
              <a:gd name="connsiteY32" fmla="*/ 1906330 h 2218462"/>
              <a:gd name="connsiteX33" fmla="*/ 5915465 w 6253026"/>
              <a:gd name="connsiteY33" fmla="*/ 1948533 h 2218462"/>
              <a:gd name="connsiteX34" fmla="*/ 6042074 w 6253026"/>
              <a:gd name="connsiteY34" fmla="*/ 1962601 h 2218462"/>
              <a:gd name="connsiteX35" fmla="*/ 6112412 w 6253026"/>
              <a:gd name="connsiteY35" fmla="*/ 1976669 h 2218462"/>
              <a:gd name="connsiteX36" fmla="*/ 5921924 w 6253026"/>
              <a:gd name="connsiteY36" fmla="*/ 2178998 h 2218462"/>
              <a:gd name="connsiteX37" fmla="*/ 5057828 w 6253026"/>
              <a:gd name="connsiteY37" fmla="*/ 2178998 h 2218462"/>
              <a:gd name="connsiteX38" fmla="*/ 4481764 w 6253026"/>
              <a:gd name="connsiteY38" fmla="*/ 2178998 h 2218462"/>
              <a:gd name="connsiteX39" fmla="*/ 3101926 w 6253026"/>
              <a:gd name="connsiteY39" fmla="*/ 2187684 h 2218462"/>
              <a:gd name="connsiteX40" fmla="*/ 1638886 w 6253026"/>
              <a:gd name="connsiteY40" fmla="*/ 2159549 h 2218462"/>
              <a:gd name="connsiteX41" fmla="*/ 189914 w 6253026"/>
              <a:gd name="connsiteY4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522763 w 6253026"/>
              <a:gd name="connsiteY21" fmla="*/ 1146675 h 2218462"/>
              <a:gd name="connsiteX22" fmla="*/ 4607169 w 6253026"/>
              <a:gd name="connsiteY22" fmla="*/ 1273284 h 2218462"/>
              <a:gd name="connsiteX23" fmla="*/ 4705643 w 6253026"/>
              <a:gd name="connsiteY23" fmla="*/ 1385826 h 2218462"/>
              <a:gd name="connsiteX24" fmla="*/ 4747846 w 6253026"/>
              <a:gd name="connsiteY24" fmla="*/ 1456164 h 2218462"/>
              <a:gd name="connsiteX25" fmla="*/ 4818185 w 6253026"/>
              <a:gd name="connsiteY25" fmla="*/ 1512435 h 2218462"/>
              <a:gd name="connsiteX26" fmla="*/ 4874455 w 6253026"/>
              <a:gd name="connsiteY26" fmla="*/ 1582773 h 2218462"/>
              <a:gd name="connsiteX27" fmla="*/ 5001065 w 6253026"/>
              <a:gd name="connsiteY27" fmla="*/ 1667179 h 2218462"/>
              <a:gd name="connsiteX28" fmla="*/ 5057335 w 6253026"/>
              <a:gd name="connsiteY28" fmla="*/ 1709382 h 2218462"/>
              <a:gd name="connsiteX29" fmla="*/ 5423095 w 6253026"/>
              <a:gd name="connsiteY29" fmla="*/ 1850059 h 2218462"/>
              <a:gd name="connsiteX30" fmla="*/ 5521569 w 6253026"/>
              <a:gd name="connsiteY30" fmla="*/ 1864127 h 2218462"/>
              <a:gd name="connsiteX31" fmla="*/ 5704449 w 6253026"/>
              <a:gd name="connsiteY31" fmla="*/ 1906330 h 2218462"/>
              <a:gd name="connsiteX32" fmla="*/ 5915465 w 6253026"/>
              <a:gd name="connsiteY32" fmla="*/ 1948533 h 2218462"/>
              <a:gd name="connsiteX33" fmla="*/ 6042074 w 6253026"/>
              <a:gd name="connsiteY33" fmla="*/ 1962601 h 2218462"/>
              <a:gd name="connsiteX34" fmla="*/ 6112412 w 6253026"/>
              <a:gd name="connsiteY34" fmla="*/ 1976669 h 2218462"/>
              <a:gd name="connsiteX35" fmla="*/ 5921924 w 6253026"/>
              <a:gd name="connsiteY35" fmla="*/ 2178998 h 2218462"/>
              <a:gd name="connsiteX36" fmla="*/ 5057828 w 6253026"/>
              <a:gd name="connsiteY36" fmla="*/ 2178998 h 2218462"/>
              <a:gd name="connsiteX37" fmla="*/ 4481764 w 6253026"/>
              <a:gd name="connsiteY37" fmla="*/ 2178998 h 2218462"/>
              <a:gd name="connsiteX38" fmla="*/ 3101926 w 6253026"/>
              <a:gd name="connsiteY38" fmla="*/ 2187684 h 2218462"/>
              <a:gd name="connsiteX39" fmla="*/ 1638886 w 6253026"/>
              <a:gd name="connsiteY39" fmla="*/ 2159549 h 2218462"/>
              <a:gd name="connsiteX40" fmla="*/ 189914 w 6253026"/>
              <a:gd name="connsiteY4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747846 w 6253026"/>
              <a:gd name="connsiteY23" fmla="*/ 1456164 h 2218462"/>
              <a:gd name="connsiteX24" fmla="*/ 4818185 w 6253026"/>
              <a:gd name="connsiteY24" fmla="*/ 1512435 h 2218462"/>
              <a:gd name="connsiteX25" fmla="*/ 4874455 w 6253026"/>
              <a:gd name="connsiteY25" fmla="*/ 1582773 h 2218462"/>
              <a:gd name="connsiteX26" fmla="*/ 5001065 w 6253026"/>
              <a:gd name="connsiteY26" fmla="*/ 1667179 h 2218462"/>
              <a:gd name="connsiteX27" fmla="*/ 5057335 w 6253026"/>
              <a:gd name="connsiteY27" fmla="*/ 1709382 h 2218462"/>
              <a:gd name="connsiteX28" fmla="*/ 5423095 w 6253026"/>
              <a:gd name="connsiteY28" fmla="*/ 1850059 h 2218462"/>
              <a:gd name="connsiteX29" fmla="*/ 5521569 w 6253026"/>
              <a:gd name="connsiteY29" fmla="*/ 1864127 h 2218462"/>
              <a:gd name="connsiteX30" fmla="*/ 5704449 w 6253026"/>
              <a:gd name="connsiteY30" fmla="*/ 1906330 h 2218462"/>
              <a:gd name="connsiteX31" fmla="*/ 5915465 w 6253026"/>
              <a:gd name="connsiteY31" fmla="*/ 1948533 h 2218462"/>
              <a:gd name="connsiteX32" fmla="*/ 6042074 w 6253026"/>
              <a:gd name="connsiteY32" fmla="*/ 1962601 h 2218462"/>
              <a:gd name="connsiteX33" fmla="*/ 6112412 w 6253026"/>
              <a:gd name="connsiteY33" fmla="*/ 1976669 h 2218462"/>
              <a:gd name="connsiteX34" fmla="*/ 5921924 w 6253026"/>
              <a:gd name="connsiteY34" fmla="*/ 2178998 h 2218462"/>
              <a:gd name="connsiteX35" fmla="*/ 5057828 w 6253026"/>
              <a:gd name="connsiteY35" fmla="*/ 2178998 h 2218462"/>
              <a:gd name="connsiteX36" fmla="*/ 4481764 w 6253026"/>
              <a:gd name="connsiteY36" fmla="*/ 2178998 h 2218462"/>
              <a:gd name="connsiteX37" fmla="*/ 3101926 w 6253026"/>
              <a:gd name="connsiteY37" fmla="*/ 2187684 h 2218462"/>
              <a:gd name="connsiteX38" fmla="*/ 1638886 w 6253026"/>
              <a:gd name="connsiteY38" fmla="*/ 2159549 h 2218462"/>
              <a:gd name="connsiteX39" fmla="*/ 189914 w 6253026"/>
              <a:gd name="connsiteY3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818185 w 6253026"/>
              <a:gd name="connsiteY23" fmla="*/ 1512435 h 2218462"/>
              <a:gd name="connsiteX24" fmla="*/ 4874455 w 6253026"/>
              <a:gd name="connsiteY24" fmla="*/ 1582773 h 2218462"/>
              <a:gd name="connsiteX25" fmla="*/ 5001065 w 6253026"/>
              <a:gd name="connsiteY25" fmla="*/ 1667179 h 2218462"/>
              <a:gd name="connsiteX26" fmla="*/ 5057335 w 6253026"/>
              <a:gd name="connsiteY26" fmla="*/ 1709382 h 2218462"/>
              <a:gd name="connsiteX27" fmla="*/ 5423095 w 6253026"/>
              <a:gd name="connsiteY27" fmla="*/ 1850059 h 2218462"/>
              <a:gd name="connsiteX28" fmla="*/ 5521569 w 6253026"/>
              <a:gd name="connsiteY28" fmla="*/ 1864127 h 2218462"/>
              <a:gd name="connsiteX29" fmla="*/ 5704449 w 6253026"/>
              <a:gd name="connsiteY29" fmla="*/ 1906330 h 2218462"/>
              <a:gd name="connsiteX30" fmla="*/ 5915465 w 6253026"/>
              <a:gd name="connsiteY30" fmla="*/ 1948533 h 2218462"/>
              <a:gd name="connsiteX31" fmla="*/ 6042074 w 6253026"/>
              <a:gd name="connsiteY31" fmla="*/ 1962601 h 2218462"/>
              <a:gd name="connsiteX32" fmla="*/ 6112412 w 6253026"/>
              <a:gd name="connsiteY32" fmla="*/ 1976669 h 2218462"/>
              <a:gd name="connsiteX33" fmla="*/ 5921924 w 6253026"/>
              <a:gd name="connsiteY33" fmla="*/ 2178998 h 2218462"/>
              <a:gd name="connsiteX34" fmla="*/ 5057828 w 6253026"/>
              <a:gd name="connsiteY34" fmla="*/ 2178998 h 2218462"/>
              <a:gd name="connsiteX35" fmla="*/ 4481764 w 6253026"/>
              <a:gd name="connsiteY35" fmla="*/ 2178998 h 2218462"/>
              <a:gd name="connsiteX36" fmla="*/ 3101926 w 6253026"/>
              <a:gd name="connsiteY36" fmla="*/ 2187684 h 2218462"/>
              <a:gd name="connsiteX37" fmla="*/ 1638886 w 6253026"/>
              <a:gd name="connsiteY37" fmla="*/ 2159549 h 2218462"/>
              <a:gd name="connsiteX38" fmla="*/ 189914 w 6253026"/>
              <a:gd name="connsiteY3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4874455 w 6253026"/>
              <a:gd name="connsiteY23" fmla="*/ 1582773 h 2218462"/>
              <a:gd name="connsiteX24" fmla="*/ 5001065 w 6253026"/>
              <a:gd name="connsiteY24" fmla="*/ 1667179 h 2218462"/>
              <a:gd name="connsiteX25" fmla="*/ 5057335 w 6253026"/>
              <a:gd name="connsiteY25" fmla="*/ 1709382 h 2218462"/>
              <a:gd name="connsiteX26" fmla="*/ 5423095 w 6253026"/>
              <a:gd name="connsiteY26" fmla="*/ 1850059 h 2218462"/>
              <a:gd name="connsiteX27" fmla="*/ 5521569 w 6253026"/>
              <a:gd name="connsiteY27" fmla="*/ 1864127 h 2218462"/>
              <a:gd name="connsiteX28" fmla="*/ 5704449 w 6253026"/>
              <a:gd name="connsiteY28" fmla="*/ 1906330 h 2218462"/>
              <a:gd name="connsiteX29" fmla="*/ 5915465 w 6253026"/>
              <a:gd name="connsiteY29" fmla="*/ 1948533 h 2218462"/>
              <a:gd name="connsiteX30" fmla="*/ 6042074 w 6253026"/>
              <a:gd name="connsiteY30" fmla="*/ 1962601 h 2218462"/>
              <a:gd name="connsiteX31" fmla="*/ 6112412 w 6253026"/>
              <a:gd name="connsiteY31" fmla="*/ 1976669 h 2218462"/>
              <a:gd name="connsiteX32" fmla="*/ 5921924 w 6253026"/>
              <a:gd name="connsiteY32" fmla="*/ 2178998 h 2218462"/>
              <a:gd name="connsiteX33" fmla="*/ 5057828 w 6253026"/>
              <a:gd name="connsiteY33" fmla="*/ 2178998 h 2218462"/>
              <a:gd name="connsiteX34" fmla="*/ 4481764 w 6253026"/>
              <a:gd name="connsiteY34" fmla="*/ 2178998 h 2218462"/>
              <a:gd name="connsiteX35" fmla="*/ 3101926 w 6253026"/>
              <a:gd name="connsiteY35" fmla="*/ 2187684 h 2218462"/>
              <a:gd name="connsiteX36" fmla="*/ 1638886 w 6253026"/>
              <a:gd name="connsiteY36" fmla="*/ 2159549 h 2218462"/>
              <a:gd name="connsiteX37" fmla="*/ 189914 w 6253026"/>
              <a:gd name="connsiteY3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057335 w 6253026"/>
              <a:gd name="connsiteY24" fmla="*/ 1709382 h 2218462"/>
              <a:gd name="connsiteX25" fmla="*/ 5423095 w 6253026"/>
              <a:gd name="connsiteY25" fmla="*/ 1850059 h 2218462"/>
              <a:gd name="connsiteX26" fmla="*/ 5521569 w 6253026"/>
              <a:gd name="connsiteY26" fmla="*/ 1864127 h 2218462"/>
              <a:gd name="connsiteX27" fmla="*/ 5704449 w 6253026"/>
              <a:gd name="connsiteY27" fmla="*/ 1906330 h 2218462"/>
              <a:gd name="connsiteX28" fmla="*/ 5915465 w 6253026"/>
              <a:gd name="connsiteY28" fmla="*/ 1948533 h 2218462"/>
              <a:gd name="connsiteX29" fmla="*/ 6042074 w 6253026"/>
              <a:gd name="connsiteY29" fmla="*/ 1962601 h 2218462"/>
              <a:gd name="connsiteX30" fmla="*/ 6112412 w 6253026"/>
              <a:gd name="connsiteY30" fmla="*/ 1976669 h 2218462"/>
              <a:gd name="connsiteX31" fmla="*/ 5921924 w 6253026"/>
              <a:gd name="connsiteY31" fmla="*/ 2178998 h 2218462"/>
              <a:gd name="connsiteX32" fmla="*/ 5057828 w 6253026"/>
              <a:gd name="connsiteY32" fmla="*/ 2178998 h 2218462"/>
              <a:gd name="connsiteX33" fmla="*/ 4481764 w 6253026"/>
              <a:gd name="connsiteY33" fmla="*/ 2178998 h 2218462"/>
              <a:gd name="connsiteX34" fmla="*/ 3101926 w 6253026"/>
              <a:gd name="connsiteY34" fmla="*/ 2187684 h 2218462"/>
              <a:gd name="connsiteX35" fmla="*/ 1638886 w 6253026"/>
              <a:gd name="connsiteY35" fmla="*/ 2159549 h 2218462"/>
              <a:gd name="connsiteX36" fmla="*/ 189914 w 6253026"/>
              <a:gd name="connsiteY3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521569 w 6253026"/>
              <a:gd name="connsiteY25" fmla="*/ 1864127 h 2218462"/>
              <a:gd name="connsiteX26" fmla="*/ 5704449 w 6253026"/>
              <a:gd name="connsiteY26" fmla="*/ 1906330 h 2218462"/>
              <a:gd name="connsiteX27" fmla="*/ 5915465 w 6253026"/>
              <a:gd name="connsiteY27" fmla="*/ 1948533 h 2218462"/>
              <a:gd name="connsiteX28" fmla="*/ 6042074 w 6253026"/>
              <a:gd name="connsiteY28" fmla="*/ 1962601 h 2218462"/>
              <a:gd name="connsiteX29" fmla="*/ 6112412 w 6253026"/>
              <a:gd name="connsiteY29" fmla="*/ 1976669 h 2218462"/>
              <a:gd name="connsiteX30" fmla="*/ 5921924 w 6253026"/>
              <a:gd name="connsiteY30" fmla="*/ 2178998 h 2218462"/>
              <a:gd name="connsiteX31" fmla="*/ 5057828 w 6253026"/>
              <a:gd name="connsiteY31" fmla="*/ 2178998 h 2218462"/>
              <a:gd name="connsiteX32" fmla="*/ 4481764 w 6253026"/>
              <a:gd name="connsiteY32" fmla="*/ 2178998 h 2218462"/>
              <a:gd name="connsiteX33" fmla="*/ 3101926 w 6253026"/>
              <a:gd name="connsiteY33" fmla="*/ 2187684 h 2218462"/>
              <a:gd name="connsiteX34" fmla="*/ 1638886 w 6253026"/>
              <a:gd name="connsiteY34" fmla="*/ 2159549 h 2218462"/>
              <a:gd name="connsiteX35" fmla="*/ 189914 w 6253026"/>
              <a:gd name="connsiteY3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704449 w 6253026"/>
              <a:gd name="connsiteY25" fmla="*/ 1906330 h 2218462"/>
              <a:gd name="connsiteX26" fmla="*/ 5915465 w 6253026"/>
              <a:gd name="connsiteY26" fmla="*/ 1948533 h 2218462"/>
              <a:gd name="connsiteX27" fmla="*/ 6042074 w 6253026"/>
              <a:gd name="connsiteY27" fmla="*/ 1962601 h 2218462"/>
              <a:gd name="connsiteX28" fmla="*/ 6112412 w 6253026"/>
              <a:gd name="connsiteY28" fmla="*/ 1976669 h 2218462"/>
              <a:gd name="connsiteX29" fmla="*/ 5921924 w 6253026"/>
              <a:gd name="connsiteY29" fmla="*/ 2178998 h 2218462"/>
              <a:gd name="connsiteX30" fmla="*/ 5057828 w 6253026"/>
              <a:gd name="connsiteY30" fmla="*/ 2178998 h 2218462"/>
              <a:gd name="connsiteX31" fmla="*/ 4481764 w 6253026"/>
              <a:gd name="connsiteY31" fmla="*/ 2178998 h 2218462"/>
              <a:gd name="connsiteX32" fmla="*/ 3101926 w 6253026"/>
              <a:gd name="connsiteY32" fmla="*/ 2187684 h 2218462"/>
              <a:gd name="connsiteX33" fmla="*/ 1638886 w 6253026"/>
              <a:gd name="connsiteY33" fmla="*/ 2159549 h 2218462"/>
              <a:gd name="connsiteX34" fmla="*/ 189914 w 6253026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04377"/>
              <a:gd name="connsiteY0" fmla="*/ 2173616 h 2221607"/>
              <a:gd name="connsiteX1" fmla="*/ 499403 w 6204377"/>
              <a:gd name="connsiteY1" fmla="*/ 2131413 h 2221607"/>
              <a:gd name="connsiteX2" fmla="*/ 921434 w 6204377"/>
              <a:gd name="connsiteY2" fmla="*/ 2061075 h 2221607"/>
              <a:gd name="connsiteX3" fmla="*/ 1146517 w 6204377"/>
              <a:gd name="connsiteY3" fmla="*/ 1976669 h 2221607"/>
              <a:gd name="connsiteX4" fmla="*/ 1315329 w 6204377"/>
              <a:gd name="connsiteY4" fmla="*/ 1906330 h 2221607"/>
              <a:gd name="connsiteX5" fmla="*/ 1470074 w 6204377"/>
              <a:gd name="connsiteY5" fmla="*/ 1751586 h 2221607"/>
              <a:gd name="connsiteX6" fmla="*/ 1582615 w 6204377"/>
              <a:gd name="connsiteY6" fmla="*/ 1639044 h 2221607"/>
              <a:gd name="connsiteX7" fmla="*/ 1638886 w 6204377"/>
              <a:gd name="connsiteY7" fmla="*/ 1554638 h 2221607"/>
              <a:gd name="connsiteX8" fmla="*/ 1807699 w 6204377"/>
              <a:gd name="connsiteY8" fmla="*/ 1273284 h 2221607"/>
              <a:gd name="connsiteX9" fmla="*/ 1863969 w 6204377"/>
              <a:gd name="connsiteY9" fmla="*/ 1118539 h 2221607"/>
              <a:gd name="connsiteX10" fmla="*/ 2187526 w 6204377"/>
              <a:gd name="connsiteY10" fmla="*/ 429222 h 2221607"/>
              <a:gd name="connsiteX11" fmla="*/ 2342271 w 6204377"/>
              <a:gd name="connsiteY11" fmla="*/ 274478 h 2221607"/>
              <a:gd name="connsiteX12" fmla="*/ 2623625 w 6204377"/>
              <a:gd name="connsiteY12" fmla="*/ 91598 h 2221607"/>
              <a:gd name="connsiteX13" fmla="*/ 2778369 w 6204377"/>
              <a:gd name="connsiteY13" fmla="*/ 49395 h 2221607"/>
              <a:gd name="connsiteX14" fmla="*/ 2947182 w 6204377"/>
              <a:gd name="connsiteY14" fmla="*/ 21259 h 2221607"/>
              <a:gd name="connsiteX15" fmla="*/ 3341077 w 6204377"/>
              <a:gd name="connsiteY15" fmla="*/ 35327 h 2221607"/>
              <a:gd name="connsiteX16" fmla="*/ 3523957 w 6204377"/>
              <a:gd name="connsiteY16" fmla="*/ 105666 h 2221607"/>
              <a:gd name="connsiteX17" fmla="*/ 3805311 w 6204377"/>
              <a:gd name="connsiteY17" fmla="*/ 288546 h 2221607"/>
              <a:gd name="connsiteX18" fmla="*/ 4049716 w 6204377"/>
              <a:gd name="connsiteY18" fmla="*/ 522814 h 2221607"/>
              <a:gd name="connsiteX19" fmla="*/ 4283612 w 6204377"/>
              <a:gd name="connsiteY19" fmla="*/ 851253 h 2221607"/>
              <a:gd name="connsiteX20" fmla="*/ 4396154 w 6204377"/>
              <a:gd name="connsiteY20" fmla="*/ 1005998 h 2221607"/>
              <a:gd name="connsiteX21" fmla="*/ 4607169 w 6204377"/>
              <a:gd name="connsiteY21" fmla="*/ 1273284 h 2221607"/>
              <a:gd name="connsiteX22" fmla="*/ 4818185 w 6204377"/>
              <a:gd name="connsiteY22" fmla="*/ 1512435 h 2221607"/>
              <a:gd name="connsiteX23" fmla="*/ 5001065 w 6204377"/>
              <a:gd name="connsiteY23" fmla="*/ 1667179 h 2221607"/>
              <a:gd name="connsiteX24" fmla="*/ 5423095 w 6204377"/>
              <a:gd name="connsiteY24" fmla="*/ 1850059 h 2221607"/>
              <a:gd name="connsiteX25" fmla="*/ 5704449 w 6204377"/>
              <a:gd name="connsiteY25" fmla="*/ 1906330 h 2221607"/>
              <a:gd name="connsiteX26" fmla="*/ 5915465 w 6204377"/>
              <a:gd name="connsiteY26" fmla="*/ 1948533 h 2221607"/>
              <a:gd name="connsiteX27" fmla="*/ 6042074 w 6204377"/>
              <a:gd name="connsiteY27" fmla="*/ 1962601 h 2221607"/>
              <a:gd name="connsiteX28" fmla="*/ 6137948 w 6204377"/>
              <a:gd name="connsiteY28" fmla="*/ 2106990 h 2221607"/>
              <a:gd name="connsiteX29" fmla="*/ 5921924 w 6204377"/>
              <a:gd name="connsiteY29" fmla="*/ 2178998 h 2221607"/>
              <a:gd name="connsiteX30" fmla="*/ 5057828 w 6204377"/>
              <a:gd name="connsiteY30" fmla="*/ 2178998 h 2221607"/>
              <a:gd name="connsiteX31" fmla="*/ 4481764 w 6204377"/>
              <a:gd name="connsiteY31" fmla="*/ 2178998 h 2221607"/>
              <a:gd name="connsiteX32" fmla="*/ 3101926 w 6204377"/>
              <a:gd name="connsiteY32" fmla="*/ 2187684 h 2221607"/>
              <a:gd name="connsiteX33" fmla="*/ 1638886 w 6204377"/>
              <a:gd name="connsiteY33" fmla="*/ 2159549 h 2221607"/>
              <a:gd name="connsiteX34" fmla="*/ 189914 w 6204377"/>
              <a:gd name="connsiteY34" fmla="*/ 2173616 h 2221607"/>
              <a:gd name="connsiteX0" fmla="*/ 189914 w 6160885"/>
              <a:gd name="connsiteY0" fmla="*/ 2173616 h 2218462"/>
              <a:gd name="connsiteX1" fmla="*/ 499403 w 6160885"/>
              <a:gd name="connsiteY1" fmla="*/ 2131413 h 2218462"/>
              <a:gd name="connsiteX2" fmla="*/ 921434 w 6160885"/>
              <a:gd name="connsiteY2" fmla="*/ 2061075 h 2218462"/>
              <a:gd name="connsiteX3" fmla="*/ 1146517 w 6160885"/>
              <a:gd name="connsiteY3" fmla="*/ 1976669 h 2218462"/>
              <a:gd name="connsiteX4" fmla="*/ 1315329 w 6160885"/>
              <a:gd name="connsiteY4" fmla="*/ 1906330 h 2218462"/>
              <a:gd name="connsiteX5" fmla="*/ 1470074 w 6160885"/>
              <a:gd name="connsiteY5" fmla="*/ 1751586 h 2218462"/>
              <a:gd name="connsiteX6" fmla="*/ 1582615 w 6160885"/>
              <a:gd name="connsiteY6" fmla="*/ 1639044 h 2218462"/>
              <a:gd name="connsiteX7" fmla="*/ 1638886 w 6160885"/>
              <a:gd name="connsiteY7" fmla="*/ 1554638 h 2218462"/>
              <a:gd name="connsiteX8" fmla="*/ 1807699 w 6160885"/>
              <a:gd name="connsiteY8" fmla="*/ 1273284 h 2218462"/>
              <a:gd name="connsiteX9" fmla="*/ 1863969 w 6160885"/>
              <a:gd name="connsiteY9" fmla="*/ 1118539 h 2218462"/>
              <a:gd name="connsiteX10" fmla="*/ 2187526 w 6160885"/>
              <a:gd name="connsiteY10" fmla="*/ 429222 h 2218462"/>
              <a:gd name="connsiteX11" fmla="*/ 2342271 w 6160885"/>
              <a:gd name="connsiteY11" fmla="*/ 274478 h 2218462"/>
              <a:gd name="connsiteX12" fmla="*/ 2623625 w 6160885"/>
              <a:gd name="connsiteY12" fmla="*/ 91598 h 2218462"/>
              <a:gd name="connsiteX13" fmla="*/ 2778369 w 6160885"/>
              <a:gd name="connsiteY13" fmla="*/ 49395 h 2218462"/>
              <a:gd name="connsiteX14" fmla="*/ 2947182 w 6160885"/>
              <a:gd name="connsiteY14" fmla="*/ 21259 h 2218462"/>
              <a:gd name="connsiteX15" fmla="*/ 3341077 w 6160885"/>
              <a:gd name="connsiteY15" fmla="*/ 35327 h 2218462"/>
              <a:gd name="connsiteX16" fmla="*/ 3523957 w 6160885"/>
              <a:gd name="connsiteY16" fmla="*/ 105666 h 2218462"/>
              <a:gd name="connsiteX17" fmla="*/ 3805311 w 6160885"/>
              <a:gd name="connsiteY17" fmla="*/ 288546 h 2218462"/>
              <a:gd name="connsiteX18" fmla="*/ 4049716 w 6160885"/>
              <a:gd name="connsiteY18" fmla="*/ 522814 h 2218462"/>
              <a:gd name="connsiteX19" fmla="*/ 4283612 w 6160885"/>
              <a:gd name="connsiteY19" fmla="*/ 851253 h 2218462"/>
              <a:gd name="connsiteX20" fmla="*/ 4396154 w 6160885"/>
              <a:gd name="connsiteY20" fmla="*/ 1005998 h 2218462"/>
              <a:gd name="connsiteX21" fmla="*/ 4607169 w 6160885"/>
              <a:gd name="connsiteY21" fmla="*/ 1273284 h 2218462"/>
              <a:gd name="connsiteX22" fmla="*/ 4818185 w 6160885"/>
              <a:gd name="connsiteY22" fmla="*/ 1512435 h 2218462"/>
              <a:gd name="connsiteX23" fmla="*/ 5001065 w 6160885"/>
              <a:gd name="connsiteY23" fmla="*/ 1667179 h 2218462"/>
              <a:gd name="connsiteX24" fmla="*/ 5423095 w 6160885"/>
              <a:gd name="connsiteY24" fmla="*/ 1850059 h 2218462"/>
              <a:gd name="connsiteX25" fmla="*/ 5704449 w 6160885"/>
              <a:gd name="connsiteY25" fmla="*/ 1906330 h 2218462"/>
              <a:gd name="connsiteX26" fmla="*/ 5915465 w 6160885"/>
              <a:gd name="connsiteY26" fmla="*/ 1948533 h 2218462"/>
              <a:gd name="connsiteX27" fmla="*/ 6042074 w 6160885"/>
              <a:gd name="connsiteY27" fmla="*/ 1962601 h 2218462"/>
              <a:gd name="connsiteX28" fmla="*/ 6137948 w 6160885"/>
              <a:gd name="connsiteY28" fmla="*/ 2106990 h 2218462"/>
              <a:gd name="connsiteX29" fmla="*/ 5921924 w 6160885"/>
              <a:gd name="connsiteY29" fmla="*/ 2178998 h 2218462"/>
              <a:gd name="connsiteX30" fmla="*/ 5057828 w 6160885"/>
              <a:gd name="connsiteY30" fmla="*/ 2178998 h 2218462"/>
              <a:gd name="connsiteX31" fmla="*/ 4481764 w 6160885"/>
              <a:gd name="connsiteY31" fmla="*/ 2178998 h 2218462"/>
              <a:gd name="connsiteX32" fmla="*/ 3101926 w 6160885"/>
              <a:gd name="connsiteY32" fmla="*/ 2187684 h 2218462"/>
              <a:gd name="connsiteX33" fmla="*/ 1638886 w 6160885"/>
              <a:gd name="connsiteY33" fmla="*/ 2159549 h 2218462"/>
              <a:gd name="connsiteX34" fmla="*/ 189914 w 6160885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6042074 w 6209957"/>
              <a:gd name="connsiteY27" fmla="*/ 1962601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489877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705901 w 6209957"/>
              <a:gd name="connsiteY25" fmla="*/ 1962974 h 2218462"/>
              <a:gd name="connsiteX26" fmla="*/ 5849917 w 6209957"/>
              <a:gd name="connsiteY26" fmla="*/ 2034982 h 2218462"/>
              <a:gd name="connsiteX27" fmla="*/ 6209957 w 6209957"/>
              <a:gd name="connsiteY27" fmla="*/ 2178998 h 2218462"/>
              <a:gd name="connsiteX28" fmla="*/ 5921924 w 6209957"/>
              <a:gd name="connsiteY28" fmla="*/ 2178998 h 2218462"/>
              <a:gd name="connsiteX29" fmla="*/ 5057828 w 6209957"/>
              <a:gd name="connsiteY29" fmla="*/ 2178998 h 2218462"/>
              <a:gd name="connsiteX30" fmla="*/ 4481764 w 6209957"/>
              <a:gd name="connsiteY30" fmla="*/ 2178998 h 2218462"/>
              <a:gd name="connsiteX31" fmla="*/ 3101926 w 6209957"/>
              <a:gd name="connsiteY31" fmla="*/ 2187684 h 2218462"/>
              <a:gd name="connsiteX32" fmla="*/ 1638886 w 6209957"/>
              <a:gd name="connsiteY32" fmla="*/ 2159549 h 2218462"/>
              <a:gd name="connsiteX33" fmla="*/ 189914 w 6209957"/>
              <a:gd name="connsiteY33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17469 w 6209957"/>
              <a:gd name="connsiteY8" fmla="*/ 1314902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23625 w 6209957"/>
              <a:gd name="connsiteY11" fmla="*/ 91598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09957" h="2218462">
                <a:moveTo>
                  <a:pt x="189914" y="2173616"/>
                </a:moveTo>
                <a:cubicBezTo>
                  <a:pt x="0" y="2168927"/>
                  <a:pt x="377483" y="2150170"/>
                  <a:pt x="499403" y="2131413"/>
                </a:cubicBezTo>
                <a:cubicBezTo>
                  <a:pt x="640080" y="2107967"/>
                  <a:pt x="781982" y="2090957"/>
                  <a:pt x="921434" y="2061075"/>
                </a:cubicBezTo>
                <a:cubicBezTo>
                  <a:pt x="1087154" y="2025564"/>
                  <a:pt x="1045320" y="2021646"/>
                  <a:pt x="1146517" y="1976669"/>
                </a:cubicBezTo>
                <a:cubicBezTo>
                  <a:pt x="1212166" y="1950878"/>
                  <a:pt x="1261403" y="1943844"/>
                  <a:pt x="1315329" y="1906330"/>
                </a:cubicBezTo>
                <a:lnTo>
                  <a:pt x="1470074" y="1751586"/>
                </a:lnTo>
                <a:cubicBezTo>
                  <a:pt x="1507588" y="1714072"/>
                  <a:pt x="1553187" y="1683186"/>
                  <a:pt x="1582615" y="1639044"/>
                </a:cubicBezTo>
                <a:cubicBezTo>
                  <a:pt x="1601372" y="1610909"/>
                  <a:pt x="1621489" y="1583634"/>
                  <a:pt x="1638886" y="1554638"/>
                </a:cubicBezTo>
                <a:cubicBezTo>
                  <a:pt x="1702031" y="1452609"/>
                  <a:pt x="1859713" y="1186839"/>
                  <a:pt x="1961485" y="1026870"/>
                </a:cubicBezTo>
                <a:cubicBezTo>
                  <a:pt x="2024789" y="886193"/>
                  <a:pt x="2169800" y="735499"/>
                  <a:pt x="2249517" y="594822"/>
                </a:cubicBezTo>
                <a:cubicBezTo>
                  <a:pt x="2305788" y="529173"/>
                  <a:pt x="2344296" y="425690"/>
                  <a:pt x="2393533" y="378798"/>
                </a:cubicBezTo>
                <a:cubicBezTo>
                  <a:pt x="2466216" y="322527"/>
                  <a:pt x="2536874" y="200288"/>
                  <a:pt x="2609557" y="162774"/>
                </a:cubicBezTo>
                <a:cubicBezTo>
                  <a:pt x="2666832" y="125783"/>
                  <a:pt x="2705826" y="62997"/>
                  <a:pt x="2778369" y="49395"/>
                </a:cubicBezTo>
                <a:cubicBezTo>
                  <a:pt x="3041808" y="0"/>
                  <a:pt x="2786875" y="61336"/>
                  <a:pt x="2947182" y="21259"/>
                </a:cubicBezTo>
                <a:cubicBezTo>
                  <a:pt x="3078480" y="25948"/>
                  <a:pt x="3209951" y="27131"/>
                  <a:pt x="3341077" y="35327"/>
                </a:cubicBezTo>
                <a:cubicBezTo>
                  <a:pt x="3437206" y="49395"/>
                  <a:pt x="3481754" y="86909"/>
                  <a:pt x="3523957" y="105666"/>
                </a:cubicBezTo>
                <a:cubicBezTo>
                  <a:pt x="3601329" y="147869"/>
                  <a:pt x="3730283" y="243998"/>
                  <a:pt x="3805311" y="288546"/>
                </a:cubicBezTo>
                <a:cubicBezTo>
                  <a:pt x="3903785" y="358884"/>
                  <a:pt x="3993445" y="478266"/>
                  <a:pt x="4049716" y="522814"/>
                </a:cubicBezTo>
                <a:cubicBezTo>
                  <a:pt x="4129433" y="616599"/>
                  <a:pt x="4225872" y="770722"/>
                  <a:pt x="4283612" y="851253"/>
                </a:cubicBezTo>
                <a:cubicBezTo>
                  <a:pt x="4304930" y="888559"/>
                  <a:pt x="4392657" y="1001724"/>
                  <a:pt x="4396154" y="1005998"/>
                </a:cubicBezTo>
                <a:cubicBezTo>
                  <a:pt x="4450080" y="1076336"/>
                  <a:pt x="4555588" y="1209979"/>
                  <a:pt x="4607169" y="1273284"/>
                </a:cubicBezTo>
                <a:cubicBezTo>
                  <a:pt x="4677507" y="1357690"/>
                  <a:pt x="4773637" y="1460854"/>
                  <a:pt x="4818185" y="1512435"/>
                </a:cubicBezTo>
                <a:cubicBezTo>
                  <a:pt x="4883834" y="1578084"/>
                  <a:pt x="5017971" y="1714125"/>
                  <a:pt x="5057829" y="1746950"/>
                </a:cubicBezTo>
                <a:cubicBezTo>
                  <a:pt x="5169778" y="1810039"/>
                  <a:pt x="5372404" y="1913675"/>
                  <a:pt x="5489877" y="1962974"/>
                </a:cubicBezTo>
                <a:cubicBezTo>
                  <a:pt x="5631352" y="2024274"/>
                  <a:pt x="5801912" y="2058985"/>
                  <a:pt x="5921925" y="2106990"/>
                </a:cubicBezTo>
                <a:cubicBezTo>
                  <a:pt x="5945595" y="2110372"/>
                  <a:pt x="6186511" y="2174309"/>
                  <a:pt x="6209957" y="2178998"/>
                </a:cubicBezTo>
                <a:cubicBezTo>
                  <a:pt x="5971389" y="2164978"/>
                  <a:pt x="6160885" y="2176632"/>
                  <a:pt x="5921924" y="2178998"/>
                </a:cubicBezTo>
                <a:cubicBezTo>
                  <a:pt x="5532624" y="2182853"/>
                  <a:pt x="5447034" y="2169619"/>
                  <a:pt x="5057828" y="2178998"/>
                </a:cubicBezTo>
                <a:cubicBezTo>
                  <a:pt x="4915459" y="2187378"/>
                  <a:pt x="4618548" y="2160760"/>
                  <a:pt x="4481764" y="2178998"/>
                </a:cubicBezTo>
                <a:cubicBezTo>
                  <a:pt x="4185783" y="2218462"/>
                  <a:pt x="3303103" y="2173566"/>
                  <a:pt x="3101926" y="2187684"/>
                </a:cubicBezTo>
                <a:lnTo>
                  <a:pt x="1638886" y="2159549"/>
                </a:lnTo>
                <a:cubicBezTo>
                  <a:pt x="1155878" y="2157216"/>
                  <a:pt x="672872" y="2180934"/>
                  <a:pt x="189914" y="217361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581128"/>
            <a:ext cx="95588" cy="77355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1340768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Задача 2 </a:t>
            </a:r>
            <a:r>
              <a:rPr lang="ru-RU" sz="2800" b="1" dirty="0" smtClean="0">
                <a:solidFill>
                  <a:srgbClr val="FF0000"/>
                </a:solidFill>
              </a:rPr>
              <a:t>Незакрепленная горка движется, после начала движения шайбы вниз   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0" y="3429000"/>
            <a:ext cx="4121725" cy="1191592"/>
          </a:xfrm>
          <a:custGeom>
            <a:avLst/>
            <a:gdLst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072873 w 6236847"/>
              <a:gd name="connsiteY16" fmla="*/ 569899 h 2187684"/>
              <a:gd name="connsiteX17" fmla="*/ 2171347 w 6236847"/>
              <a:gd name="connsiteY17" fmla="*/ 429222 h 2187684"/>
              <a:gd name="connsiteX18" fmla="*/ 2241686 w 6236847"/>
              <a:gd name="connsiteY18" fmla="*/ 358884 h 2187684"/>
              <a:gd name="connsiteX19" fmla="*/ 2326092 w 6236847"/>
              <a:gd name="connsiteY19" fmla="*/ 274478 h 2187684"/>
              <a:gd name="connsiteX20" fmla="*/ 2466769 w 6236847"/>
              <a:gd name="connsiteY20" fmla="*/ 147869 h 2187684"/>
              <a:gd name="connsiteX21" fmla="*/ 2607446 w 6236847"/>
              <a:gd name="connsiteY21" fmla="*/ 91598 h 2187684"/>
              <a:gd name="connsiteX22" fmla="*/ 2762190 w 6236847"/>
              <a:gd name="connsiteY22" fmla="*/ 49395 h 2187684"/>
              <a:gd name="connsiteX23" fmla="*/ 2931003 w 6236847"/>
              <a:gd name="connsiteY23" fmla="*/ 21259 h 2187684"/>
              <a:gd name="connsiteX24" fmla="*/ 3324898 w 6236847"/>
              <a:gd name="connsiteY24" fmla="*/ 35327 h 2187684"/>
              <a:gd name="connsiteX25" fmla="*/ 3381169 w 6236847"/>
              <a:gd name="connsiteY25" fmla="*/ 49395 h 2187684"/>
              <a:gd name="connsiteX26" fmla="*/ 3507778 w 6236847"/>
              <a:gd name="connsiteY26" fmla="*/ 105666 h 2187684"/>
              <a:gd name="connsiteX27" fmla="*/ 3578116 w 6236847"/>
              <a:gd name="connsiteY27" fmla="*/ 147869 h 2187684"/>
              <a:gd name="connsiteX28" fmla="*/ 3789132 w 6236847"/>
              <a:gd name="connsiteY28" fmla="*/ 288546 h 2187684"/>
              <a:gd name="connsiteX29" fmla="*/ 3957944 w 6236847"/>
              <a:gd name="connsiteY29" fmla="*/ 372952 h 2187684"/>
              <a:gd name="connsiteX30" fmla="*/ 4028283 w 6236847"/>
              <a:gd name="connsiteY30" fmla="*/ 443290 h 2187684"/>
              <a:gd name="connsiteX31" fmla="*/ 4098621 w 6236847"/>
              <a:gd name="connsiteY31" fmla="*/ 527696 h 2187684"/>
              <a:gd name="connsiteX32" fmla="*/ 4126756 w 6236847"/>
              <a:gd name="connsiteY32" fmla="*/ 555832 h 2187684"/>
              <a:gd name="connsiteX33" fmla="*/ 4225230 w 6236847"/>
              <a:gd name="connsiteY33" fmla="*/ 752779 h 2187684"/>
              <a:gd name="connsiteX34" fmla="*/ 4267433 w 6236847"/>
              <a:gd name="connsiteY34" fmla="*/ 851253 h 2187684"/>
              <a:gd name="connsiteX35" fmla="*/ 4379975 w 6236847"/>
              <a:gd name="connsiteY35" fmla="*/ 1005998 h 2187684"/>
              <a:gd name="connsiteX36" fmla="*/ 4422178 w 6236847"/>
              <a:gd name="connsiteY36" fmla="*/ 1048201 h 2187684"/>
              <a:gd name="connsiteX37" fmla="*/ 4506584 w 6236847"/>
              <a:gd name="connsiteY37" fmla="*/ 1146675 h 2187684"/>
              <a:gd name="connsiteX38" fmla="*/ 4590990 w 6236847"/>
              <a:gd name="connsiteY38" fmla="*/ 1273284 h 2187684"/>
              <a:gd name="connsiteX39" fmla="*/ 4689464 w 6236847"/>
              <a:gd name="connsiteY39" fmla="*/ 1385826 h 2187684"/>
              <a:gd name="connsiteX40" fmla="*/ 4731667 w 6236847"/>
              <a:gd name="connsiteY40" fmla="*/ 1456164 h 2187684"/>
              <a:gd name="connsiteX41" fmla="*/ 4802006 w 6236847"/>
              <a:gd name="connsiteY41" fmla="*/ 1512435 h 2187684"/>
              <a:gd name="connsiteX42" fmla="*/ 4858276 w 6236847"/>
              <a:gd name="connsiteY42" fmla="*/ 1582773 h 2187684"/>
              <a:gd name="connsiteX43" fmla="*/ 4984886 w 6236847"/>
              <a:gd name="connsiteY43" fmla="*/ 1667179 h 2187684"/>
              <a:gd name="connsiteX44" fmla="*/ 5041156 w 6236847"/>
              <a:gd name="connsiteY44" fmla="*/ 1709382 h 2187684"/>
              <a:gd name="connsiteX45" fmla="*/ 5406916 w 6236847"/>
              <a:gd name="connsiteY45" fmla="*/ 1850059 h 2187684"/>
              <a:gd name="connsiteX46" fmla="*/ 5505390 w 6236847"/>
              <a:gd name="connsiteY46" fmla="*/ 1864127 h 2187684"/>
              <a:gd name="connsiteX47" fmla="*/ 5688270 w 6236847"/>
              <a:gd name="connsiteY47" fmla="*/ 1906330 h 2187684"/>
              <a:gd name="connsiteX48" fmla="*/ 5899286 w 6236847"/>
              <a:gd name="connsiteY48" fmla="*/ 1948533 h 2187684"/>
              <a:gd name="connsiteX49" fmla="*/ 6025895 w 6236847"/>
              <a:gd name="connsiteY49" fmla="*/ 1962601 h 2187684"/>
              <a:gd name="connsiteX50" fmla="*/ 6096233 w 6236847"/>
              <a:gd name="connsiteY50" fmla="*/ 1976669 h 2187684"/>
              <a:gd name="connsiteX51" fmla="*/ 5899286 w 6236847"/>
              <a:gd name="connsiteY51" fmla="*/ 1990736 h 2187684"/>
              <a:gd name="connsiteX52" fmla="*/ 4731667 w 6236847"/>
              <a:gd name="connsiteY52" fmla="*/ 2018872 h 2187684"/>
              <a:gd name="connsiteX53" fmla="*/ 4323704 w 6236847"/>
              <a:gd name="connsiteY53" fmla="*/ 2089210 h 2187684"/>
              <a:gd name="connsiteX54" fmla="*/ 3085747 w 6236847"/>
              <a:gd name="connsiteY54" fmla="*/ 2187684 h 2187684"/>
              <a:gd name="connsiteX55" fmla="*/ 1622707 w 6236847"/>
              <a:gd name="connsiteY55" fmla="*/ 2159549 h 2187684"/>
              <a:gd name="connsiteX56" fmla="*/ 173735 w 6236847"/>
              <a:gd name="connsiteY56" fmla="*/ 2173616 h 2187684"/>
              <a:gd name="connsiteX57" fmla="*/ 694240 w 6236847"/>
              <a:gd name="connsiteY57" fmla="*/ 2145481 h 2187684"/>
              <a:gd name="connsiteX58" fmla="*/ 877120 w 6236847"/>
              <a:gd name="connsiteY58" fmla="*/ 2075142 h 2187684"/>
              <a:gd name="connsiteX59" fmla="*/ 933390 w 6236847"/>
              <a:gd name="connsiteY59" fmla="*/ 2032939 h 2187684"/>
              <a:gd name="connsiteX60" fmla="*/ 806781 w 6236847"/>
              <a:gd name="connsiteY60" fmla="*/ 2075142 h 2187684"/>
              <a:gd name="connsiteX61" fmla="*/ 694240 w 6236847"/>
              <a:gd name="connsiteY61" fmla="*/ 2089210 h 2187684"/>
              <a:gd name="connsiteX62" fmla="*/ 483224 w 6236847"/>
              <a:gd name="connsiteY62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171347 w 6236847"/>
              <a:gd name="connsiteY16" fmla="*/ 429222 h 2187684"/>
              <a:gd name="connsiteX17" fmla="*/ 2241686 w 6236847"/>
              <a:gd name="connsiteY17" fmla="*/ 358884 h 2187684"/>
              <a:gd name="connsiteX18" fmla="*/ 2326092 w 6236847"/>
              <a:gd name="connsiteY18" fmla="*/ 274478 h 2187684"/>
              <a:gd name="connsiteX19" fmla="*/ 2466769 w 6236847"/>
              <a:gd name="connsiteY19" fmla="*/ 147869 h 2187684"/>
              <a:gd name="connsiteX20" fmla="*/ 2607446 w 6236847"/>
              <a:gd name="connsiteY20" fmla="*/ 91598 h 2187684"/>
              <a:gd name="connsiteX21" fmla="*/ 2762190 w 6236847"/>
              <a:gd name="connsiteY21" fmla="*/ 49395 h 2187684"/>
              <a:gd name="connsiteX22" fmla="*/ 2931003 w 6236847"/>
              <a:gd name="connsiteY22" fmla="*/ 21259 h 2187684"/>
              <a:gd name="connsiteX23" fmla="*/ 3324898 w 6236847"/>
              <a:gd name="connsiteY23" fmla="*/ 35327 h 2187684"/>
              <a:gd name="connsiteX24" fmla="*/ 3381169 w 6236847"/>
              <a:gd name="connsiteY24" fmla="*/ 49395 h 2187684"/>
              <a:gd name="connsiteX25" fmla="*/ 3507778 w 6236847"/>
              <a:gd name="connsiteY25" fmla="*/ 105666 h 2187684"/>
              <a:gd name="connsiteX26" fmla="*/ 3578116 w 6236847"/>
              <a:gd name="connsiteY26" fmla="*/ 147869 h 2187684"/>
              <a:gd name="connsiteX27" fmla="*/ 3789132 w 6236847"/>
              <a:gd name="connsiteY27" fmla="*/ 288546 h 2187684"/>
              <a:gd name="connsiteX28" fmla="*/ 3957944 w 6236847"/>
              <a:gd name="connsiteY28" fmla="*/ 372952 h 2187684"/>
              <a:gd name="connsiteX29" fmla="*/ 4028283 w 6236847"/>
              <a:gd name="connsiteY29" fmla="*/ 443290 h 2187684"/>
              <a:gd name="connsiteX30" fmla="*/ 4098621 w 6236847"/>
              <a:gd name="connsiteY30" fmla="*/ 527696 h 2187684"/>
              <a:gd name="connsiteX31" fmla="*/ 4126756 w 6236847"/>
              <a:gd name="connsiteY31" fmla="*/ 555832 h 2187684"/>
              <a:gd name="connsiteX32" fmla="*/ 4225230 w 6236847"/>
              <a:gd name="connsiteY32" fmla="*/ 752779 h 2187684"/>
              <a:gd name="connsiteX33" fmla="*/ 4267433 w 6236847"/>
              <a:gd name="connsiteY33" fmla="*/ 851253 h 2187684"/>
              <a:gd name="connsiteX34" fmla="*/ 4379975 w 6236847"/>
              <a:gd name="connsiteY34" fmla="*/ 1005998 h 2187684"/>
              <a:gd name="connsiteX35" fmla="*/ 4422178 w 6236847"/>
              <a:gd name="connsiteY35" fmla="*/ 1048201 h 2187684"/>
              <a:gd name="connsiteX36" fmla="*/ 4506584 w 6236847"/>
              <a:gd name="connsiteY36" fmla="*/ 1146675 h 2187684"/>
              <a:gd name="connsiteX37" fmla="*/ 4590990 w 6236847"/>
              <a:gd name="connsiteY37" fmla="*/ 1273284 h 2187684"/>
              <a:gd name="connsiteX38" fmla="*/ 4689464 w 6236847"/>
              <a:gd name="connsiteY38" fmla="*/ 1385826 h 2187684"/>
              <a:gd name="connsiteX39" fmla="*/ 4731667 w 6236847"/>
              <a:gd name="connsiteY39" fmla="*/ 1456164 h 2187684"/>
              <a:gd name="connsiteX40" fmla="*/ 4802006 w 6236847"/>
              <a:gd name="connsiteY40" fmla="*/ 1512435 h 2187684"/>
              <a:gd name="connsiteX41" fmla="*/ 4858276 w 6236847"/>
              <a:gd name="connsiteY41" fmla="*/ 1582773 h 2187684"/>
              <a:gd name="connsiteX42" fmla="*/ 4984886 w 6236847"/>
              <a:gd name="connsiteY42" fmla="*/ 1667179 h 2187684"/>
              <a:gd name="connsiteX43" fmla="*/ 5041156 w 6236847"/>
              <a:gd name="connsiteY43" fmla="*/ 1709382 h 2187684"/>
              <a:gd name="connsiteX44" fmla="*/ 5406916 w 6236847"/>
              <a:gd name="connsiteY44" fmla="*/ 1850059 h 2187684"/>
              <a:gd name="connsiteX45" fmla="*/ 5505390 w 6236847"/>
              <a:gd name="connsiteY45" fmla="*/ 1864127 h 2187684"/>
              <a:gd name="connsiteX46" fmla="*/ 5688270 w 6236847"/>
              <a:gd name="connsiteY46" fmla="*/ 1906330 h 2187684"/>
              <a:gd name="connsiteX47" fmla="*/ 5899286 w 6236847"/>
              <a:gd name="connsiteY47" fmla="*/ 1948533 h 2187684"/>
              <a:gd name="connsiteX48" fmla="*/ 6025895 w 6236847"/>
              <a:gd name="connsiteY48" fmla="*/ 1962601 h 2187684"/>
              <a:gd name="connsiteX49" fmla="*/ 6096233 w 6236847"/>
              <a:gd name="connsiteY49" fmla="*/ 1976669 h 2187684"/>
              <a:gd name="connsiteX50" fmla="*/ 5899286 w 6236847"/>
              <a:gd name="connsiteY50" fmla="*/ 1990736 h 2187684"/>
              <a:gd name="connsiteX51" fmla="*/ 4731667 w 6236847"/>
              <a:gd name="connsiteY51" fmla="*/ 2018872 h 2187684"/>
              <a:gd name="connsiteX52" fmla="*/ 4323704 w 6236847"/>
              <a:gd name="connsiteY52" fmla="*/ 2089210 h 2187684"/>
              <a:gd name="connsiteX53" fmla="*/ 3085747 w 6236847"/>
              <a:gd name="connsiteY53" fmla="*/ 2187684 h 2187684"/>
              <a:gd name="connsiteX54" fmla="*/ 1622707 w 6236847"/>
              <a:gd name="connsiteY54" fmla="*/ 2159549 h 2187684"/>
              <a:gd name="connsiteX55" fmla="*/ 173735 w 6236847"/>
              <a:gd name="connsiteY55" fmla="*/ 2173616 h 2187684"/>
              <a:gd name="connsiteX56" fmla="*/ 694240 w 6236847"/>
              <a:gd name="connsiteY56" fmla="*/ 2145481 h 2187684"/>
              <a:gd name="connsiteX57" fmla="*/ 877120 w 6236847"/>
              <a:gd name="connsiteY57" fmla="*/ 2075142 h 2187684"/>
              <a:gd name="connsiteX58" fmla="*/ 933390 w 6236847"/>
              <a:gd name="connsiteY58" fmla="*/ 2032939 h 2187684"/>
              <a:gd name="connsiteX59" fmla="*/ 806781 w 6236847"/>
              <a:gd name="connsiteY59" fmla="*/ 2075142 h 2187684"/>
              <a:gd name="connsiteX60" fmla="*/ 694240 w 6236847"/>
              <a:gd name="connsiteY60" fmla="*/ 2089210 h 2187684"/>
              <a:gd name="connsiteX61" fmla="*/ 483224 w 6236847"/>
              <a:gd name="connsiteY61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88467 w 6236847"/>
              <a:gd name="connsiteY14" fmla="*/ 668373 h 2187684"/>
              <a:gd name="connsiteX15" fmla="*/ 2171347 w 6236847"/>
              <a:gd name="connsiteY15" fmla="*/ 429222 h 2187684"/>
              <a:gd name="connsiteX16" fmla="*/ 2241686 w 6236847"/>
              <a:gd name="connsiteY16" fmla="*/ 358884 h 2187684"/>
              <a:gd name="connsiteX17" fmla="*/ 2326092 w 6236847"/>
              <a:gd name="connsiteY17" fmla="*/ 274478 h 2187684"/>
              <a:gd name="connsiteX18" fmla="*/ 2466769 w 6236847"/>
              <a:gd name="connsiteY18" fmla="*/ 147869 h 2187684"/>
              <a:gd name="connsiteX19" fmla="*/ 2607446 w 6236847"/>
              <a:gd name="connsiteY19" fmla="*/ 91598 h 2187684"/>
              <a:gd name="connsiteX20" fmla="*/ 2762190 w 6236847"/>
              <a:gd name="connsiteY20" fmla="*/ 49395 h 2187684"/>
              <a:gd name="connsiteX21" fmla="*/ 2931003 w 6236847"/>
              <a:gd name="connsiteY21" fmla="*/ 21259 h 2187684"/>
              <a:gd name="connsiteX22" fmla="*/ 3324898 w 6236847"/>
              <a:gd name="connsiteY22" fmla="*/ 35327 h 2187684"/>
              <a:gd name="connsiteX23" fmla="*/ 3381169 w 6236847"/>
              <a:gd name="connsiteY23" fmla="*/ 49395 h 2187684"/>
              <a:gd name="connsiteX24" fmla="*/ 3507778 w 6236847"/>
              <a:gd name="connsiteY24" fmla="*/ 105666 h 2187684"/>
              <a:gd name="connsiteX25" fmla="*/ 3578116 w 6236847"/>
              <a:gd name="connsiteY25" fmla="*/ 147869 h 2187684"/>
              <a:gd name="connsiteX26" fmla="*/ 3789132 w 6236847"/>
              <a:gd name="connsiteY26" fmla="*/ 288546 h 2187684"/>
              <a:gd name="connsiteX27" fmla="*/ 3957944 w 6236847"/>
              <a:gd name="connsiteY27" fmla="*/ 372952 h 2187684"/>
              <a:gd name="connsiteX28" fmla="*/ 4028283 w 6236847"/>
              <a:gd name="connsiteY28" fmla="*/ 443290 h 2187684"/>
              <a:gd name="connsiteX29" fmla="*/ 4098621 w 6236847"/>
              <a:gd name="connsiteY29" fmla="*/ 527696 h 2187684"/>
              <a:gd name="connsiteX30" fmla="*/ 4126756 w 6236847"/>
              <a:gd name="connsiteY30" fmla="*/ 555832 h 2187684"/>
              <a:gd name="connsiteX31" fmla="*/ 4225230 w 6236847"/>
              <a:gd name="connsiteY31" fmla="*/ 752779 h 2187684"/>
              <a:gd name="connsiteX32" fmla="*/ 4267433 w 6236847"/>
              <a:gd name="connsiteY32" fmla="*/ 851253 h 2187684"/>
              <a:gd name="connsiteX33" fmla="*/ 4379975 w 6236847"/>
              <a:gd name="connsiteY33" fmla="*/ 1005998 h 2187684"/>
              <a:gd name="connsiteX34" fmla="*/ 4422178 w 6236847"/>
              <a:gd name="connsiteY34" fmla="*/ 1048201 h 2187684"/>
              <a:gd name="connsiteX35" fmla="*/ 4506584 w 6236847"/>
              <a:gd name="connsiteY35" fmla="*/ 1146675 h 2187684"/>
              <a:gd name="connsiteX36" fmla="*/ 4590990 w 6236847"/>
              <a:gd name="connsiteY36" fmla="*/ 1273284 h 2187684"/>
              <a:gd name="connsiteX37" fmla="*/ 4689464 w 6236847"/>
              <a:gd name="connsiteY37" fmla="*/ 1385826 h 2187684"/>
              <a:gd name="connsiteX38" fmla="*/ 4731667 w 6236847"/>
              <a:gd name="connsiteY38" fmla="*/ 1456164 h 2187684"/>
              <a:gd name="connsiteX39" fmla="*/ 4802006 w 6236847"/>
              <a:gd name="connsiteY39" fmla="*/ 1512435 h 2187684"/>
              <a:gd name="connsiteX40" fmla="*/ 4858276 w 6236847"/>
              <a:gd name="connsiteY40" fmla="*/ 1582773 h 2187684"/>
              <a:gd name="connsiteX41" fmla="*/ 4984886 w 6236847"/>
              <a:gd name="connsiteY41" fmla="*/ 1667179 h 2187684"/>
              <a:gd name="connsiteX42" fmla="*/ 5041156 w 6236847"/>
              <a:gd name="connsiteY42" fmla="*/ 1709382 h 2187684"/>
              <a:gd name="connsiteX43" fmla="*/ 5406916 w 6236847"/>
              <a:gd name="connsiteY43" fmla="*/ 1850059 h 2187684"/>
              <a:gd name="connsiteX44" fmla="*/ 5505390 w 6236847"/>
              <a:gd name="connsiteY44" fmla="*/ 1864127 h 2187684"/>
              <a:gd name="connsiteX45" fmla="*/ 5688270 w 6236847"/>
              <a:gd name="connsiteY45" fmla="*/ 1906330 h 2187684"/>
              <a:gd name="connsiteX46" fmla="*/ 5899286 w 6236847"/>
              <a:gd name="connsiteY46" fmla="*/ 1948533 h 2187684"/>
              <a:gd name="connsiteX47" fmla="*/ 6025895 w 6236847"/>
              <a:gd name="connsiteY47" fmla="*/ 1962601 h 2187684"/>
              <a:gd name="connsiteX48" fmla="*/ 6096233 w 6236847"/>
              <a:gd name="connsiteY48" fmla="*/ 1976669 h 2187684"/>
              <a:gd name="connsiteX49" fmla="*/ 5899286 w 6236847"/>
              <a:gd name="connsiteY49" fmla="*/ 1990736 h 2187684"/>
              <a:gd name="connsiteX50" fmla="*/ 4731667 w 6236847"/>
              <a:gd name="connsiteY50" fmla="*/ 2018872 h 2187684"/>
              <a:gd name="connsiteX51" fmla="*/ 4323704 w 6236847"/>
              <a:gd name="connsiteY51" fmla="*/ 2089210 h 2187684"/>
              <a:gd name="connsiteX52" fmla="*/ 3085747 w 6236847"/>
              <a:gd name="connsiteY52" fmla="*/ 2187684 h 2187684"/>
              <a:gd name="connsiteX53" fmla="*/ 1622707 w 6236847"/>
              <a:gd name="connsiteY53" fmla="*/ 2159549 h 2187684"/>
              <a:gd name="connsiteX54" fmla="*/ 173735 w 6236847"/>
              <a:gd name="connsiteY54" fmla="*/ 2173616 h 2187684"/>
              <a:gd name="connsiteX55" fmla="*/ 694240 w 6236847"/>
              <a:gd name="connsiteY55" fmla="*/ 2145481 h 2187684"/>
              <a:gd name="connsiteX56" fmla="*/ 877120 w 6236847"/>
              <a:gd name="connsiteY56" fmla="*/ 2075142 h 2187684"/>
              <a:gd name="connsiteX57" fmla="*/ 933390 w 6236847"/>
              <a:gd name="connsiteY57" fmla="*/ 2032939 h 2187684"/>
              <a:gd name="connsiteX58" fmla="*/ 806781 w 6236847"/>
              <a:gd name="connsiteY58" fmla="*/ 2075142 h 2187684"/>
              <a:gd name="connsiteX59" fmla="*/ 694240 w 6236847"/>
              <a:gd name="connsiteY59" fmla="*/ 2089210 h 2187684"/>
              <a:gd name="connsiteX60" fmla="*/ 483224 w 6236847"/>
              <a:gd name="connsiteY60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88467 w 6236847"/>
              <a:gd name="connsiteY13" fmla="*/ 668373 h 2187684"/>
              <a:gd name="connsiteX14" fmla="*/ 2171347 w 6236847"/>
              <a:gd name="connsiteY14" fmla="*/ 429222 h 2187684"/>
              <a:gd name="connsiteX15" fmla="*/ 2241686 w 6236847"/>
              <a:gd name="connsiteY15" fmla="*/ 358884 h 2187684"/>
              <a:gd name="connsiteX16" fmla="*/ 2326092 w 6236847"/>
              <a:gd name="connsiteY16" fmla="*/ 274478 h 2187684"/>
              <a:gd name="connsiteX17" fmla="*/ 2466769 w 6236847"/>
              <a:gd name="connsiteY17" fmla="*/ 147869 h 2187684"/>
              <a:gd name="connsiteX18" fmla="*/ 2607446 w 6236847"/>
              <a:gd name="connsiteY18" fmla="*/ 91598 h 2187684"/>
              <a:gd name="connsiteX19" fmla="*/ 2762190 w 6236847"/>
              <a:gd name="connsiteY19" fmla="*/ 49395 h 2187684"/>
              <a:gd name="connsiteX20" fmla="*/ 2931003 w 6236847"/>
              <a:gd name="connsiteY20" fmla="*/ 21259 h 2187684"/>
              <a:gd name="connsiteX21" fmla="*/ 3324898 w 6236847"/>
              <a:gd name="connsiteY21" fmla="*/ 35327 h 2187684"/>
              <a:gd name="connsiteX22" fmla="*/ 3381169 w 6236847"/>
              <a:gd name="connsiteY22" fmla="*/ 49395 h 2187684"/>
              <a:gd name="connsiteX23" fmla="*/ 3507778 w 6236847"/>
              <a:gd name="connsiteY23" fmla="*/ 105666 h 2187684"/>
              <a:gd name="connsiteX24" fmla="*/ 3578116 w 6236847"/>
              <a:gd name="connsiteY24" fmla="*/ 147869 h 2187684"/>
              <a:gd name="connsiteX25" fmla="*/ 3789132 w 6236847"/>
              <a:gd name="connsiteY25" fmla="*/ 288546 h 2187684"/>
              <a:gd name="connsiteX26" fmla="*/ 3957944 w 6236847"/>
              <a:gd name="connsiteY26" fmla="*/ 372952 h 2187684"/>
              <a:gd name="connsiteX27" fmla="*/ 4028283 w 6236847"/>
              <a:gd name="connsiteY27" fmla="*/ 443290 h 2187684"/>
              <a:gd name="connsiteX28" fmla="*/ 4098621 w 6236847"/>
              <a:gd name="connsiteY28" fmla="*/ 527696 h 2187684"/>
              <a:gd name="connsiteX29" fmla="*/ 4126756 w 6236847"/>
              <a:gd name="connsiteY29" fmla="*/ 555832 h 2187684"/>
              <a:gd name="connsiteX30" fmla="*/ 4225230 w 6236847"/>
              <a:gd name="connsiteY30" fmla="*/ 752779 h 2187684"/>
              <a:gd name="connsiteX31" fmla="*/ 4267433 w 6236847"/>
              <a:gd name="connsiteY31" fmla="*/ 851253 h 2187684"/>
              <a:gd name="connsiteX32" fmla="*/ 4379975 w 6236847"/>
              <a:gd name="connsiteY32" fmla="*/ 1005998 h 2187684"/>
              <a:gd name="connsiteX33" fmla="*/ 4422178 w 6236847"/>
              <a:gd name="connsiteY33" fmla="*/ 1048201 h 2187684"/>
              <a:gd name="connsiteX34" fmla="*/ 4506584 w 6236847"/>
              <a:gd name="connsiteY34" fmla="*/ 1146675 h 2187684"/>
              <a:gd name="connsiteX35" fmla="*/ 4590990 w 6236847"/>
              <a:gd name="connsiteY35" fmla="*/ 1273284 h 2187684"/>
              <a:gd name="connsiteX36" fmla="*/ 4689464 w 6236847"/>
              <a:gd name="connsiteY36" fmla="*/ 1385826 h 2187684"/>
              <a:gd name="connsiteX37" fmla="*/ 4731667 w 6236847"/>
              <a:gd name="connsiteY37" fmla="*/ 1456164 h 2187684"/>
              <a:gd name="connsiteX38" fmla="*/ 4802006 w 6236847"/>
              <a:gd name="connsiteY38" fmla="*/ 1512435 h 2187684"/>
              <a:gd name="connsiteX39" fmla="*/ 4858276 w 6236847"/>
              <a:gd name="connsiteY39" fmla="*/ 1582773 h 2187684"/>
              <a:gd name="connsiteX40" fmla="*/ 4984886 w 6236847"/>
              <a:gd name="connsiteY40" fmla="*/ 1667179 h 2187684"/>
              <a:gd name="connsiteX41" fmla="*/ 5041156 w 6236847"/>
              <a:gd name="connsiteY41" fmla="*/ 1709382 h 2187684"/>
              <a:gd name="connsiteX42" fmla="*/ 5406916 w 6236847"/>
              <a:gd name="connsiteY42" fmla="*/ 1850059 h 2187684"/>
              <a:gd name="connsiteX43" fmla="*/ 5505390 w 6236847"/>
              <a:gd name="connsiteY43" fmla="*/ 1864127 h 2187684"/>
              <a:gd name="connsiteX44" fmla="*/ 5688270 w 6236847"/>
              <a:gd name="connsiteY44" fmla="*/ 1906330 h 2187684"/>
              <a:gd name="connsiteX45" fmla="*/ 5899286 w 6236847"/>
              <a:gd name="connsiteY45" fmla="*/ 1948533 h 2187684"/>
              <a:gd name="connsiteX46" fmla="*/ 6025895 w 6236847"/>
              <a:gd name="connsiteY46" fmla="*/ 1962601 h 2187684"/>
              <a:gd name="connsiteX47" fmla="*/ 6096233 w 6236847"/>
              <a:gd name="connsiteY47" fmla="*/ 1976669 h 2187684"/>
              <a:gd name="connsiteX48" fmla="*/ 5899286 w 6236847"/>
              <a:gd name="connsiteY48" fmla="*/ 1990736 h 2187684"/>
              <a:gd name="connsiteX49" fmla="*/ 4731667 w 6236847"/>
              <a:gd name="connsiteY49" fmla="*/ 2018872 h 2187684"/>
              <a:gd name="connsiteX50" fmla="*/ 4323704 w 6236847"/>
              <a:gd name="connsiteY50" fmla="*/ 2089210 h 2187684"/>
              <a:gd name="connsiteX51" fmla="*/ 3085747 w 6236847"/>
              <a:gd name="connsiteY51" fmla="*/ 2187684 h 2187684"/>
              <a:gd name="connsiteX52" fmla="*/ 1622707 w 6236847"/>
              <a:gd name="connsiteY52" fmla="*/ 2159549 h 2187684"/>
              <a:gd name="connsiteX53" fmla="*/ 173735 w 6236847"/>
              <a:gd name="connsiteY53" fmla="*/ 2173616 h 2187684"/>
              <a:gd name="connsiteX54" fmla="*/ 694240 w 6236847"/>
              <a:gd name="connsiteY54" fmla="*/ 2145481 h 2187684"/>
              <a:gd name="connsiteX55" fmla="*/ 877120 w 6236847"/>
              <a:gd name="connsiteY55" fmla="*/ 2075142 h 2187684"/>
              <a:gd name="connsiteX56" fmla="*/ 933390 w 6236847"/>
              <a:gd name="connsiteY56" fmla="*/ 2032939 h 2187684"/>
              <a:gd name="connsiteX57" fmla="*/ 806781 w 6236847"/>
              <a:gd name="connsiteY57" fmla="*/ 2075142 h 2187684"/>
              <a:gd name="connsiteX58" fmla="*/ 694240 w 6236847"/>
              <a:gd name="connsiteY58" fmla="*/ 2089210 h 2187684"/>
              <a:gd name="connsiteX59" fmla="*/ 483224 w 6236847"/>
              <a:gd name="connsiteY59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58" fmla="*/ 483224 w 6236847"/>
              <a:gd name="connsiteY58" fmla="*/ 2131413 h 2187684"/>
              <a:gd name="connsiteX0" fmla="*/ 694240 w 6236847"/>
              <a:gd name="connsiteY0" fmla="*/ 2089210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0" fmla="*/ 806781 w 6236847"/>
              <a:gd name="connsiteY0" fmla="*/ 2075142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883919 w 6187376"/>
              <a:gd name="connsiteY54" fmla="*/ 2032939 h 2187684"/>
              <a:gd name="connsiteX55" fmla="*/ 757310 w 6187376"/>
              <a:gd name="connsiteY55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757310 w 6187376"/>
              <a:gd name="connsiteY54" fmla="*/ 2075142 h 2187684"/>
              <a:gd name="connsiteX0" fmla="*/ 827649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216855 w 6253026"/>
              <a:gd name="connsiteY4" fmla="*/ 1948533 h 2187684"/>
              <a:gd name="connsiteX5" fmla="*/ 1315329 w 6253026"/>
              <a:gd name="connsiteY5" fmla="*/ 1906330 h 2187684"/>
              <a:gd name="connsiteX6" fmla="*/ 1470074 w 6253026"/>
              <a:gd name="connsiteY6" fmla="*/ 1751586 h 2187684"/>
              <a:gd name="connsiteX7" fmla="*/ 1582615 w 6253026"/>
              <a:gd name="connsiteY7" fmla="*/ 1639044 h 2187684"/>
              <a:gd name="connsiteX8" fmla="*/ 1638886 w 6253026"/>
              <a:gd name="connsiteY8" fmla="*/ 1554638 h 2187684"/>
              <a:gd name="connsiteX9" fmla="*/ 1807699 w 6253026"/>
              <a:gd name="connsiteY9" fmla="*/ 1273284 h 2187684"/>
              <a:gd name="connsiteX10" fmla="*/ 1863969 w 6253026"/>
              <a:gd name="connsiteY10" fmla="*/ 1118539 h 2187684"/>
              <a:gd name="connsiteX11" fmla="*/ 1892105 w 6253026"/>
              <a:gd name="connsiteY11" fmla="*/ 963795 h 2187684"/>
              <a:gd name="connsiteX12" fmla="*/ 2004646 w 6253026"/>
              <a:gd name="connsiteY12" fmla="*/ 668373 h 2187684"/>
              <a:gd name="connsiteX13" fmla="*/ 2187526 w 6253026"/>
              <a:gd name="connsiteY13" fmla="*/ 429222 h 2187684"/>
              <a:gd name="connsiteX14" fmla="*/ 2257865 w 6253026"/>
              <a:gd name="connsiteY14" fmla="*/ 358884 h 2187684"/>
              <a:gd name="connsiteX15" fmla="*/ 2342271 w 6253026"/>
              <a:gd name="connsiteY15" fmla="*/ 274478 h 2187684"/>
              <a:gd name="connsiteX16" fmla="*/ 2482948 w 6253026"/>
              <a:gd name="connsiteY16" fmla="*/ 147869 h 2187684"/>
              <a:gd name="connsiteX17" fmla="*/ 2623625 w 6253026"/>
              <a:gd name="connsiteY17" fmla="*/ 91598 h 2187684"/>
              <a:gd name="connsiteX18" fmla="*/ 2778369 w 6253026"/>
              <a:gd name="connsiteY18" fmla="*/ 49395 h 2187684"/>
              <a:gd name="connsiteX19" fmla="*/ 2947182 w 6253026"/>
              <a:gd name="connsiteY19" fmla="*/ 21259 h 2187684"/>
              <a:gd name="connsiteX20" fmla="*/ 3341077 w 6253026"/>
              <a:gd name="connsiteY20" fmla="*/ 35327 h 2187684"/>
              <a:gd name="connsiteX21" fmla="*/ 3397348 w 6253026"/>
              <a:gd name="connsiteY21" fmla="*/ 49395 h 2187684"/>
              <a:gd name="connsiteX22" fmla="*/ 3523957 w 6253026"/>
              <a:gd name="connsiteY22" fmla="*/ 105666 h 2187684"/>
              <a:gd name="connsiteX23" fmla="*/ 3594295 w 6253026"/>
              <a:gd name="connsiteY23" fmla="*/ 147869 h 2187684"/>
              <a:gd name="connsiteX24" fmla="*/ 3805311 w 6253026"/>
              <a:gd name="connsiteY24" fmla="*/ 288546 h 2187684"/>
              <a:gd name="connsiteX25" fmla="*/ 3974123 w 6253026"/>
              <a:gd name="connsiteY25" fmla="*/ 372952 h 2187684"/>
              <a:gd name="connsiteX26" fmla="*/ 4044462 w 6253026"/>
              <a:gd name="connsiteY26" fmla="*/ 443290 h 2187684"/>
              <a:gd name="connsiteX27" fmla="*/ 4114800 w 6253026"/>
              <a:gd name="connsiteY27" fmla="*/ 527696 h 2187684"/>
              <a:gd name="connsiteX28" fmla="*/ 4142935 w 6253026"/>
              <a:gd name="connsiteY28" fmla="*/ 555832 h 2187684"/>
              <a:gd name="connsiteX29" fmla="*/ 4241409 w 6253026"/>
              <a:gd name="connsiteY29" fmla="*/ 752779 h 2187684"/>
              <a:gd name="connsiteX30" fmla="*/ 4283612 w 6253026"/>
              <a:gd name="connsiteY30" fmla="*/ 851253 h 2187684"/>
              <a:gd name="connsiteX31" fmla="*/ 4396154 w 6253026"/>
              <a:gd name="connsiteY31" fmla="*/ 1005998 h 2187684"/>
              <a:gd name="connsiteX32" fmla="*/ 4438357 w 6253026"/>
              <a:gd name="connsiteY32" fmla="*/ 1048201 h 2187684"/>
              <a:gd name="connsiteX33" fmla="*/ 4522763 w 6253026"/>
              <a:gd name="connsiteY33" fmla="*/ 1146675 h 2187684"/>
              <a:gd name="connsiteX34" fmla="*/ 4607169 w 6253026"/>
              <a:gd name="connsiteY34" fmla="*/ 1273284 h 2187684"/>
              <a:gd name="connsiteX35" fmla="*/ 4705643 w 6253026"/>
              <a:gd name="connsiteY35" fmla="*/ 1385826 h 2187684"/>
              <a:gd name="connsiteX36" fmla="*/ 4747846 w 6253026"/>
              <a:gd name="connsiteY36" fmla="*/ 1456164 h 2187684"/>
              <a:gd name="connsiteX37" fmla="*/ 4818185 w 6253026"/>
              <a:gd name="connsiteY37" fmla="*/ 1512435 h 2187684"/>
              <a:gd name="connsiteX38" fmla="*/ 4874455 w 6253026"/>
              <a:gd name="connsiteY38" fmla="*/ 1582773 h 2187684"/>
              <a:gd name="connsiteX39" fmla="*/ 5001065 w 6253026"/>
              <a:gd name="connsiteY39" fmla="*/ 1667179 h 2187684"/>
              <a:gd name="connsiteX40" fmla="*/ 5057335 w 6253026"/>
              <a:gd name="connsiteY40" fmla="*/ 1709382 h 2187684"/>
              <a:gd name="connsiteX41" fmla="*/ 5423095 w 6253026"/>
              <a:gd name="connsiteY41" fmla="*/ 1850059 h 2187684"/>
              <a:gd name="connsiteX42" fmla="*/ 5521569 w 6253026"/>
              <a:gd name="connsiteY42" fmla="*/ 1864127 h 2187684"/>
              <a:gd name="connsiteX43" fmla="*/ 5704449 w 6253026"/>
              <a:gd name="connsiteY43" fmla="*/ 1906330 h 2187684"/>
              <a:gd name="connsiteX44" fmla="*/ 5915465 w 6253026"/>
              <a:gd name="connsiteY44" fmla="*/ 1948533 h 2187684"/>
              <a:gd name="connsiteX45" fmla="*/ 6042074 w 6253026"/>
              <a:gd name="connsiteY45" fmla="*/ 1962601 h 2187684"/>
              <a:gd name="connsiteX46" fmla="*/ 6112412 w 6253026"/>
              <a:gd name="connsiteY46" fmla="*/ 1976669 h 2187684"/>
              <a:gd name="connsiteX47" fmla="*/ 5915465 w 6253026"/>
              <a:gd name="connsiteY47" fmla="*/ 1990736 h 2187684"/>
              <a:gd name="connsiteX48" fmla="*/ 4747846 w 6253026"/>
              <a:gd name="connsiteY48" fmla="*/ 2018872 h 2187684"/>
              <a:gd name="connsiteX49" fmla="*/ 4339883 w 6253026"/>
              <a:gd name="connsiteY49" fmla="*/ 2089210 h 2187684"/>
              <a:gd name="connsiteX50" fmla="*/ 3101926 w 6253026"/>
              <a:gd name="connsiteY50" fmla="*/ 2187684 h 2187684"/>
              <a:gd name="connsiteX51" fmla="*/ 1638886 w 6253026"/>
              <a:gd name="connsiteY51" fmla="*/ 2159549 h 2187684"/>
              <a:gd name="connsiteX52" fmla="*/ 189914 w 6253026"/>
              <a:gd name="connsiteY52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339883 w 6253026"/>
              <a:gd name="connsiteY48" fmla="*/ 2089210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985820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24804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178998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257865 w 6253026"/>
              <a:gd name="connsiteY12" fmla="*/ 358884 h 2218462"/>
              <a:gd name="connsiteX13" fmla="*/ 2342271 w 6253026"/>
              <a:gd name="connsiteY13" fmla="*/ 274478 h 2218462"/>
              <a:gd name="connsiteX14" fmla="*/ 2482948 w 6253026"/>
              <a:gd name="connsiteY14" fmla="*/ 147869 h 2218462"/>
              <a:gd name="connsiteX15" fmla="*/ 2623625 w 6253026"/>
              <a:gd name="connsiteY15" fmla="*/ 91598 h 2218462"/>
              <a:gd name="connsiteX16" fmla="*/ 2778369 w 6253026"/>
              <a:gd name="connsiteY16" fmla="*/ 49395 h 2218462"/>
              <a:gd name="connsiteX17" fmla="*/ 2947182 w 6253026"/>
              <a:gd name="connsiteY17" fmla="*/ 21259 h 2218462"/>
              <a:gd name="connsiteX18" fmla="*/ 3341077 w 6253026"/>
              <a:gd name="connsiteY18" fmla="*/ 35327 h 2218462"/>
              <a:gd name="connsiteX19" fmla="*/ 3397348 w 6253026"/>
              <a:gd name="connsiteY19" fmla="*/ 49395 h 2218462"/>
              <a:gd name="connsiteX20" fmla="*/ 3523957 w 6253026"/>
              <a:gd name="connsiteY20" fmla="*/ 105666 h 2218462"/>
              <a:gd name="connsiteX21" fmla="*/ 3594295 w 6253026"/>
              <a:gd name="connsiteY21" fmla="*/ 147869 h 2218462"/>
              <a:gd name="connsiteX22" fmla="*/ 3805311 w 6253026"/>
              <a:gd name="connsiteY22" fmla="*/ 288546 h 2218462"/>
              <a:gd name="connsiteX23" fmla="*/ 3974123 w 6253026"/>
              <a:gd name="connsiteY23" fmla="*/ 372952 h 2218462"/>
              <a:gd name="connsiteX24" fmla="*/ 4044462 w 6253026"/>
              <a:gd name="connsiteY24" fmla="*/ 443290 h 2218462"/>
              <a:gd name="connsiteX25" fmla="*/ 4114800 w 6253026"/>
              <a:gd name="connsiteY25" fmla="*/ 527696 h 2218462"/>
              <a:gd name="connsiteX26" fmla="*/ 4142935 w 6253026"/>
              <a:gd name="connsiteY26" fmla="*/ 555832 h 2218462"/>
              <a:gd name="connsiteX27" fmla="*/ 4241409 w 6253026"/>
              <a:gd name="connsiteY27" fmla="*/ 752779 h 2218462"/>
              <a:gd name="connsiteX28" fmla="*/ 4283612 w 6253026"/>
              <a:gd name="connsiteY28" fmla="*/ 851253 h 2218462"/>
              <a:gd name="connsiteX29" fmla="*/ 4396154 w 6253026"/>
              <a:gd name="connsiteY29" fmla="*/ 1005998 h 2218462"/>
              <a:gd name="connsiteX30" fmla="*/ 4438357 w 6253026"/>
              <a:gd name="connsiteY30" fmla="*/ 1048201 h 2218462"/>
              <a:gd name="connsiteX31" fmla="*/ 4522763 w 6253026"/>
              <a:gd name="connsiteY31" fmla="*/ 1146675 h 2218462"/>
              <a:gd name="connsiteX32" fmla="*/ 4607169 w 6253026"/>
              <a:gd name="connsiteY32" fmla="*/ 1273284 h 2218462"/>
              <a:gd name="connsiteX33" fmla="*/ 4705643 w 6253026"/>
              <a:gd name="connsiteY33" fmla="*/ 1385826 h 2218462"/>
              <a:gd name="connsiteX34" fmla="*/ 4747846 w 6253026"/>
              <a:gd name="connsiteY34" fmla="*/ 1456164 h 2218462"/>
              <a:gd name="connsiteX35" fmla="*/ 4818185 w 6253026"/>
              <a:gd name="connsiteY35" fmla="*/ 1512435 h 2218462"/>
              <a:gd name="connsiteX36" fmla="*/ 4874455 w 6253026"/>
              <a:gd name="connsiteY36" fmla="*/ 1582773 h 2218462"/>
              <a:gd name="connsiteX37" fmla="*/ 5001065 w 6253026"/>
              <a:gd name="connsiteY37" fmla="*/ 1667179 h 2218462"/>
              <a:gd name="connsiteX38" fmla="*/ 5057335 w 6253026"/>
              <a:gd name="connsiteY38" fmla="*/ 1709382 h 2218462"/>
              <a:gd name="connsiteX39" fmla="*/ 5423095 w 6253026"/>
              <a:gd name="connsiteY39" fmla="*/ 1850059 h 2218462"/>
              <a:gd name="connsiteX40" fmla="*/ 5521569 w 6253026"/>
              <a:gd name="connsiteY40" fmla="*/ 1864127 h 2218462"/>
              <a:gd name="connsiteX41" fmla="*/ 5704449 w 6253026"/>
              <a:gd name="connsiteY41" fmla="*/ 1906330 h 2218462"/>
              <a:gd name="connsiteX42" fmla="*/ 5915465 w 6253026"/>
              <a:gd name="connsiteY42" fmla="*/ 1948533 h 2218462"/>
              <a:gd name="connsiteX43" fmla="*/ 6042074 w 6253026"/>
              <a:gd name="connsiteY43" fmla="*/ 1962601 h 2218462"/>
              <a:gd name="connsiteX44" fmla="*/ 6112412 w 6253026"/>
              <a:gd name="connsiteY44" fmla="*/ 1976669 h 2218462"/>
              <a:gd name="connsiteX45" fmla="*/ 5921924 w 6253026"/>
              <a:gd name="connsiteY45" fmla="*/ 2178998 h 2218462"/>
              <a:gd name="connsiteX46" fmla="*/ 5057828 w 6253026"/>
              <a:gd name="connsiteY46" fmla="*/ 2178998 h 2218462"/>
              <a:gd name="connsiteX47" fmla="*/ 4481764 w 6253026"/>
              <a:gd name="connsiteY47" fmla="*/ 2178998 h 2218462"/>
              <a:gd name="connsiteX48" fmla="*/ 3101926 w 6253026"/>
              <a:gd name="connsiteY48" fmla="*/ 2187684 h 2218462"/>
              <a:gd name="connsiteX49" fmla="*/ 1638886 w 6253026"/>
              <a:gd name="connsiteY49" fmla="*/ 2159549 h 2218462"/>
              <a:gd name="connsiteX50" fmla="*/ 189914 w 6253026"/>
              <a:gd name="connsiteY5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482948 w 6253026"/>
              <a:gd name="connsiteY13" fmla="*/ 147869 h 2218462"/>
              <a:gd name="connsiteX14" fmla="*/ 2623625 w 6253026"/>
              <a:gd name="connsiteY14" fmla="*/ 91598 h 2218462"/>
              <a:gd name="connsiteX15" fmla="*/ 2778369 w 6253026"/>
              <a:gd name="connsiteY15" fmla="*/ 49395 h 2218462"/>
              <a:gd name="connsiteX16" fmla="*/ 2947182 w 6253026"/>
              <a:gd name="connsiteY16" fmla="*/ 21259 h 2218462"/>
              <a:gd name="connsiteX17" fmla="*/ 3341077 w 6253026"/>
              <a:gd name="connsiteY17" fmla="*/ 35327 h 2218462"/>
              <a:gd name="connsiteX18" fmla="*/ 3397348 w 6253026"/>
              <a:gd name="connsiteY18" fmla="*/ 49395 h 2218462"/>
              <a:gd name="connsiteX19" fmla="*/ 3523957 w 6253026"/>
              <a:gd name="connsiteY19" fmla="*/ 105666 h 2218462"/>
              <a:gd name="connsiteX20" fmla="*/ 3594295 w 6253026"/>
              <a:gd name="connsiteY20" fmla="*/ 147869 h 2218462"/>
              <a:gd name="connsiteX21" fmla="*/ 3805311 w 6253026"/>
              <a:gd name="connsiteY21" fmla="*/ 288546 h 2218462"/>
              <a:gd name="connsiteX22" fmla="*/ 3974123 w 6253026"/>
              <a:gd name="connsiteY22" fmla="*/ 372952 h 2218462"/>
              <a:gd name="connsiteX23" fmla="*/ 4044462 w 6253026"/>
              <a:gd name="connsiteY23" fmla="*/ 443290 h 2218462"/>
              <a:gd name="connsiteX24" fmla="*/ 4114800 w 6253026"/>
              <a:gd name="connsiteY24" fmla="*/ 527696 h 2218462"/>
              <a:gd name="connsiteX25" fmla="*/ 4142935 w 6253026"/>
              <a:gd name="connsiteY25" fmla="*/ 555832 h 2218462"/>
              <a:gd name="connsiteX26" fmla="*/ 4241409 w 6253026"/>
              <a:gd name="connsiteY26" fmla="*/ 752779 h 2218462"/>
              <a:gd name="connsiteX27" fmla="*/ 4283612 w 6253026"/>
              <a:gd name="connsiteY27" fmla="*/ 851253 h 2218462"/>
              <a:gd name="connsiteX28" fmla="*/ 4396154 w 6253026"/>
              <a:gd name="connsiteY28" fmla="*/ 1005998 h 2218462"/>
              <a:gd name="connsiteX29" fmla="*/ 4438357 w 6253026"/>
              <a:gd name="connsiteY29" fmla="*/ 1048201 h 2218462"/>
              <a:gd name="connsiteX30" fmla="*/ 4522763 w 6253026"/>
              <a:gd name="connsiteY30" fmla="*/ 1146675 h 2218462"/>
              <a:gd name="connsiteX31" fmla="*/ 4607169 w 6253026"/>
              <a:gd name="connsiteY31" fmla="*/ 1273284 h 2218462"/>
              <a:gd name="connsiteX32" fmla="*/ 4705643 w 6253026"/>
              <a:gd name="connsiteY32" fmla="*/ 1385826 h 2218462"/>
              <a:gd name="connsiteX33" fmla="*/ 4747846 w 6253026"/>
              <a:gd name="connsiteY33" fmla="*/ 1456164 h 2218462"/>
              <a:gd name="connsiteX34" fmla="*/ 4818185 w 6253026"/>
              <a:gd name="connsiteY34" fmla="*/ 1512435 h 2218462"/>
              <a:gd name="connsiteX35" fmla="*/ 4874455 w 6253026"/>
              <a:gd name="connsiteY35" fmla="*/ 1582773 h 2218462"/>
              <a:gd name="connsiteX36" fmla="*/ 5001065 w 6253026"/>
              <a:gd name="connsiteY36" fmla="*/ 1667179 h 2218462"/>
              <a:gd name="connsiteX37" fmla="*/ 5057335 w 6253026"/>
              <a:gd name="connsiteY37" fmla="*/ 1709382 h 2218462"/>
              <a:gd name="connsiteX38" fmla="*/ 5423095 w 6253026"/>
              <a:gd name="connsiteY38" fmla="*/ 1850059 h 2218462"/>
              <a:gd name="connsiteX39" fmla="*/ 5521569 w 6253026"/>
              <a:gd name="connsiteY39" fmla="*/ 1864127 h 2218462"/>
              <a:gd name="connsiteX40" fmla="*/ 5704449 w 6253026"/>
              <a:gd name="connsiteY40" fmla="*/ 1906330 h 2218462"/>
              <a:gd name="connsiteX41" fmla="*/ 5915465 w 6253026"/>
              <a:gd name="connsiteY41" fmla="*/ 1948533 h 2218462"/>
              <a:gd name="connsiteX42" fmla="*/ 6042074 w 6253026"/>
              <a:gd name="connsiteY42" fmla="*/ 1962601 h 2218462"/>
              <a:gd name="connsiteX43" fmla="*/ 6112412 w 6253026"/>
              <a:gd name="connsiteY43" fmla="*/ 1976669 h 2218462"/>
              <a:gd name="connsiteX44" fmla="*/ 5921924 w 6253026"/>
              <a:gd name="connsiteY44" fmla="*/ 2178998 h 2218462"/>
              <a:gd name="connsiteX45" fmla="*/ 5057828 w 6253026"/>
              <a:gd name="connsiteY45" fmla="*/ 2178998 h 2218462"/>
              <a:gd name="connsiteX46" fmla="*/ 4481764 w 6253026"/>
              <a:gd name="connsiteY46" fmla="*/ 2178998 h 2218462"/>
              <a:gd name="connsiteX47" fmla="*/ 3101926 w 6253026"/>
              <a:gd name="connsiteY47" fmla="*/ 2187684 h 2218462"/>
              <a:gd name="connsiteX48" fmla="*/ 1638886 w 6253026"/>
              <a:gd name="connsiteY48" fmla="*/ 2159549 h 2218462"/>
              <a:gd name="connsiteX49" fmla="*/ 189914 w 6253026"/>
              <a:gd name="connsiteY4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623625 w 6253026"/>
              <a:gd name="connsiteY13" fmla="*/ 91598 h 2218462"/>
              <a:gd name="connsiteX14" fmla="*/ 2778369 w 6253026"/>
              <a:gd name="connsiteY14" fmla="*/ 49395 h 2218462"/>
              <a:gd name="connsiteX15" fmla="*/ 2947182 w 6253026"/>
              <a:gd name="connsiteY15" fmla="*/ 21259 h 2218462"/>
              <a:gd name="connsiteX16" fmla="*/ 3341077 w 6253026"/>
              <a:gd name="connsiteY16" fmla="*/ 35327 h 2218462"/>
              <a:gd name="connsiteX17" fmla="*/ 3397348 w 6253026"/>
              <a:gd name="connsiteY17" fmla="*/ 49395 h 2218462"/>
              <a:gd name="connsiteX18" fmla="*/ 3523957 w 6253026"/>
              <a:gd name="connsiteY18" fmla="*/ 105666 h 2218462"/>
              <a:gd name="connsiteX19" fmla="*/ 3594295 w 6253026"/>
              <a:gd name="connsiteY19" fmla="*/ 147869 h 2218462"/>
              <a:gd name="connsiteX20" fmla="*/ 3805311 w 6253026"/>
              <a:gd name="connsiteY20" fmla="*/ 288546 h 2218462"/>
              <a:gd name="connsiteX21" fmla="*/ 3974123 w 6253026"/>
              <a:gd name="connsiteY21" fmla="*/ 372952 h 2218462"/>
              <a:gd name="connsiteX22" fmla="*/ 4044462 w 6253026"/>
              <a:gd name="connsiteY22" fmla="*/ 443290 h 2218462"/>
              <a:gd name="connsiteX23" fmla="*/ 4114800 w 6253026"/>
              <a:gd name="connsiteY23" fmla="*/ 527696 h 2218462"/>
              <a:gd name="connsiteX24" fmla="*/ 4142935 w 6253026"/>
              <a:gd name="connsiteY24" fmla="*/ 555832 h 2218462"/>
              <a:gd name="connsiteX25" fmla="*/ 4241409 w 6253026"/>
              <a:gd name="connsiteY25" fmla="*/ 752779 h 2218462"/>
              <a:gd name="connsiteX26" fmla="*/ 4283612 w 6253026"/>
              <a:gd name="connsiteY26" fmla="*/ 851253 h 2218462"/>
              <a:gd name="connsiteX27" fmla="*/ 4396154 w 6253026"/>
              <a:gd name="connsiteY27" fmla="*/ 1005998 h 2218462"/>
              <a:gd name="connsiteX28" fmla="*/ 4438357 w 6253026"/>
              <a:gd name="connsiteY28" fmla="*/ 1048201 h 2218462"/>
              <a:gd name="connsiteX29" fmla="*/ 4522763 w 6253026"/>
              <a:gd name="connsiteY29" fmla="*/ 1146675 h 2218462"/>
              <a:gd name="connsiteX30" fmla="*/ 4607169 w 6253026"/>
              <a:gd name="connsiteY30" fmla="*/ 1273284 h 2218462"/>
              <a:gd name="connsiteX31" fmla="*/ 4705643 w 6253026"/>
              <a:gd name="connsiteY31" fmla="*/ 1385826 h 2218462"/>
              <a:gd name="connsiteX32" fmla="*/ 4747846 w 6253026"/>
              <a:gd name="connsiteY32" fmla="*/ 1456164 h 2218462"/>
              <a:gd name="connsiteX33" fmla="*/ 4818185 w 6253026"/>
              <a:gd name="connsiteY33" fmla="*/ 1512435 h 2218462"/>
              <a:gd name="connsiteX34" fmla="*/ 4874455 w 6253026"/>
              <a:gd name="connsiteY34" fmla="*/ 1582773 h 2218462"/>
              <a:gd name="connsiteX35" fmla="*/ 5001065 w 6253026"/>
              <a:gd name="connsiteY35" fmla="*/ 1667179 h 2218462"/>
              <a:gd name="connsiteX36" fmla="*/ 5057335 w 6253026"/>
              <a:gd name="connsiteY36" fmla="*/ 1709382 h 2218462"/>
              <a:gd name="connsiteX37" fmla="*/ 5423095 w 6253026"/>
              <a:gd name="connsiteY37" fmla="*/ 1850059 h 2218462"/>
              <a:gd name="connsiteX38" fmla="*/ 5521569 w 6253026"/>
              <a:gd name="connsiteY38" fmla="*/ 1864127 h 2218462"/>
              <a:gd name="connsiteX39" fmla="*/ 5704449 w 6253026"/>
              <a:gd name="connsiteY39" fmla="*/ 1906330 h 2218462"/>
              <a:gd name="connsiteX40" fmla="*/ 5915465 w 6253026"/>
              <a:gd name="connsiteY40" fmla="*/ 1948533 h 2218462"/>
              <a:gd name="connsiteX41" fmla="*/ 6042074 w 6253026"/>
              <a:gd name="connsiteY41" fmla="*/ 1962601 h 2218462"/>
              <a:gd name="connsiteX42" fmla="*/ 6112412 w 6253026"/>
              <a:gd name="connsiteY42" fmla="*/ 1976669 h 2218462"/>
              <a:gd name="connsiteX43" fmla="*/ 5921924 w 6253026"/>
              <a:gd name="connsiteY43" fmla="*/ 2178998 h 2218462"/>
              <a:gd name="connsiteX44" fmla="*/ 5057828 w 6253026"/>
              <a:gd name="connsiteY44" fmla="*/ 2178998 h 2218462"/>
              <a:gd name="connsiteX45" fmla="*/ 4481764 w 6253026"/>
              <a:gd name="connsiteY45" fmla="*/ 2178998 h 2218462"/>
              <a:gd name="connsiteX46" fmla="*/ 3101926 w 6253026"/>
              <a:gd name="connsiteY46" fmla="*/ 2187684 h 2218462"/>
              <a:gd name="connsiteX47" fmla="*/ 1638886 w 6253026"/>
              <a:gd name="connsiteY47" fmla="*/ 2159549 h 2218462"/>
              <a:gd name="connsiteX48" fmla="*/ 189914 w 6253026"/>
              <a:gd name="connsiteY4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397348 w 6253026"/>
              <a:gd name="connsiteY16" fmla="*/ 49395 h 2218462"/>
              <a:gd name="connsiteX17" fmla="*/ 3523957 w 6253026"/>
              <a:gd name="connsiteY17" fmla="*/ 105666 h 2218462"/>
              <a:gd name="connsiteX18" fmla="*/ 3594295 w 6253026"/>
              <a:gd name="connsiteY18" fmla="*/ 147869 h 2218462"/>
              <a:gd name="connsiteX19" fmla="*/ 3805311 w 6253026"/>
              <a:gd name="connsiteY19" fmla="*/ 288546 h 2218462"/>
              <a:gd name="connsiteX20" fmla="*/ 3974123 w 6253026"/>
              <a:gd name="connsiteY20" fmla="*/ 372952 h 2218462"/>
              <a:gd name="connsiteX21" fmla="*/ 4044462 w 6253026"/>
              <a:gd name="connsiteY21" fmla="*/ 443290 h 2218462"/>
              <a:gd name="connsiteX22" fmla="*/ 4114800 w 6253026"/>
              <a:gd name="connsiteY22" fmla="*/ 527696 h 2218462"/>
              <a:gd name="connsiteX23" fmla="*/ 4142935 w 6253026"/>
              <a:gd name="connsiteY23" fmla="*/ 555832 h 2218462"/>
              <a:gd name="connsiteX24" fmla="*/ 4241409 w 6253026"/>
              <a:gd name="connsiteY24" fmla="*/ 752779 h 2218462"/>
              <a:gd name="connsiteX25" fmla="*/ 4283612 w 6253026"/>
              <a:gd name="connsiteY25" fmla="*/ 851253 h 2218462"/>
              <a:gd name="connsiteX26" fmla="*/ 4396154 w 6253026"/>
              <a:gd name="connsiteY26" fmla="*/ 1005998 h 2218462"/>
              <a:gd name="connsiteX27" fmla="*/ 4438357 w 6253026"/>
              <a:gd name="connsiteY27" fmla="*/ 1048201 h 2218462"/>
              <a:gd name="connsiteX28" fmla="*/ 4522763 w 6253026"/>
              <a:gd name="connsiteY28" fmla="*/ 1146675 h 2218462"/>
              <a:gd name="connsiteX29" fmla="*/ 4607169 w 6253026"/>
              <a:gd name="connsiteY29" fmla="*/ 1273284 h 2218462"/>
              <a:gd name="connsiteX30" fmla="*/ 4705643 w 6253026"/>
              <a:gd name="connsiteY30" fmla="*/ 1385826 h 2218462"/>
              <a:gd name="connsiteX31" fmla="*/ 4747846 w 6253026"/>
              <a:gd name="connsiteY31" fmla="*/ 1456164 h 2218462"/>
              <a:gd name="connsiteX32" fmla="*/ 4818185 w 6253026"/>
              <a:gd name="connsiteY32" fmla="*/ 1512435 h 2218462"/>
              <a:gd name="connsiteX33" fmla="*/ 4874455 w 6253026"/>
              <a:gd name="connsiteY33" fmla="*/ 1582773 h 2218462"/>
              <a:gd name="connsiteX34" fmla="*/ 5001065 w 6253026"/>
              <a:gd name="connsiteY34" fmla="*/ 1667179 h 2218462"/>
              <a:gd name="connsiteX35" fmla="*/ 5057335 w 6253026"/>
              <a:gd name="connsiteY35" fmla="*/ 1709382 h 2218462"/>
              <a:gd name="connsiteX36" fmla="*/ 5423095 w 6253026"/>
              <a:gd name="connsiteY36" fmla="*/ 1850059 h 2218462"/>
              <a:gd name="connsiteX37" fmla="*/ 5521569 w 6253026"/>
              <a:gd name="connsiteY37" fmla="*/ 1864127 h 2218462"/>
              <a:gd name="connsiteX38" fmla="*/ 5704449 w 6253026"/>
              <a:gd name="connsiteY38" fmla="*/ 1906330 h 2218462"/>
              <a:gd name="connsiteX39" fmla="*/ 5915465 w 6253026"/>
              <a:gd name="connsiteY39" fmla="*/ 1948533 h 2218462"/>
              <a:gd name="connsiteX40" fmla="*/ 6042074 w 6253026"/>
              <a:gd name="connsiteY40" fmla="*/ 1962601 h 2218462"/>
              <a:gd name="connsiteX41" fmla="*/ 6112412 w 6253026"/>
              <a:gd name="connsiteY41" fmla="*/ 1976669 h 2218462"/>
              <a:gd name="connsiteX42" fmla="*/ 5921924 w 6253026"/>
              <a:gd name="connsiteY42" fmla="*/ 2178998 h 2218462"/>
              <a:gd name="connsiteX43" fmla="*/ 5057828 w 6253026"/>
              <a:gd name="connsiteY43" fmla="*/ 2178998 h 2218462"/>
              <a:gd name="connsiteX44" fmla="*/ 4481764 w 6253026"/>
              <a:gd name="connsiteY44" fmla="*/ 2178998 h 2218462"/>
              <a:gd name="connsiteX45" fmla="*/ 3101926 w 6253026"/>
              <a:gd name="connsiteY45" fmla="*/ 2187684 h 2218462"/>
              <a:gd name="connsiteX46" fmla="*/ 1638886 w 6253026"/>
              <a:gd name="connsiteY46" fmla="*/ 2159549 h 2218462"/>
              <a:gd name="connsiteX47" fmla="*/ 189914 w 6253026"/>
              <a:gd name="connsiteY4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594295 w 6253026"/>
              <a:gd name="connsiteY17" fmla="*/ 147869 h 2218462"/>
              <a:gd name="connsiteX18" fmla="*/ 3805311 w 6253026"/>
              <a:gd name="connsiteY18" fmla="*/ 288546 h 2218462"/>
              <a:gd name="connsiteX19" fmla="*/ 3974123 w 6253026"/>
              <a:gd name="connsiteY19" fmla="*/ 372952 h 2218462"/>
              <a:gd name="connsiteX20" fmla="*/ 4044462 w 6253026"/>
              <a:gd name="connsiteY20" fmla="*/ 443290 h 2218462"/>
              <a:gd name="connsiteX21" fmla="*/ 4114800 w 6253026"/>
              <a:gd name="connsiteY21" fmla="*/ 527696 h 2218462"/>
              <a:gd name="connsiteX22" fmla="*/ 4142935 w 6253026"/>
              <a:gd name="connsiteY22" fmla="*/ 555832 h 2218462"/>
              <a:gd name="connsiteX23" fmla="*/ 4241409 w 6253026"/>
              <a:gd name="connsiteY23" fmla="*/ 752779 h 2218462"/>
              <a:gd name="connsiteX24" fmla="*/ 4283612 w 6253026"/>
              <a:gd name="connsiteY24" fmla="*/ 851253 h 2218462"/>
              <a:gd name="connsiteX25" fmla="*/ 4396154 w 6253026"/>
              <a:gd name="connsiteY25" fmla="*/ 1005998 h 2218462"/>
              <a:gd name="connsiteX26" fmla="*/ 4438357 w 6253026"/>
              <a:gd name="connsiteY26" fmla="*/ 1048201 h 2218462"/>
              <a:gd name="connsiteX27" fmla="*/ 4522763 w 6253026"/>
              <a:gd name="connsiteY27" fmla="*/ 1146675 h 2218462"/>
              <a:gd name="connsiteX28" fmla="*/ 4607169 w 6253026"/>
              <a:gd name="connsiteY28" fmla="*/ 1273284 h 2218462"/>
              <a:gd name="connsiteX29" fmla="*/ 4705643 w 6253026"/>
              <a:gd name="connsiteY29" fmla="*/ 1385826 h 2218462"/>
              <a:gd name="connsiteX30" fmla="*/ 4747846 w 6253026"/>
              <a:gd name="connsiteY30" fmla="*/ 1456164 h 2218462"/>
              <a:gd name="connsiteX31" fmla="*/ 4818185 w 6253026"/>
              <a:gd name="connsiteY31" fmla="*/ 1512435 h 2218462"/>
              <a:gd name="connsiteX32" fmla="*/ 4874455 w 6253026"/>
              <a:gd name="connsiteY32" fmla="*/ 1582773 h 2218462"/>
              <a:gd name="connsiteX33" fmla="*/ 5001065 w 6253026"/>
              <a:gd name="connsiteY33" fmla="*/ 1667179 h 2218462"/>
              <a:gd name="connsiteX34" fmla="*/ 5057335 w 6253026"/>
              <a:gd name="connsiteY34" fmla="*/ 1709382 h 2218462"/>
              <a:gd name="connsiteX35" fmla="*/ 5423095 w 6253026"/>
              <a:gd name="connsiteY35" fmla="*/ 1850059 h 2218462"/>
              <a:gd name="connsiteX36" fmla="*/ 5521569 w 6253026"/>
              <a:gd name="connsiteY36" fmla="*/ 1864127 h 2218462"/>
              <a:gd name="connsiteX37" fmla="*/ 5704449 w 6253026"/>
              <a:gd name="connsiteY37" fmla="*/ 1906330 h 2218462"/>
              <a:gd name="connsiteX38" fmla="*/ 5915465 w 6253026"/>
              <a:gd name="connsiteY38" fmla="*/ 1948533 h 2218462"/>
              <a:gd name="connsiteX39" fmla="*/ 6042074 w 6253026"/>
              <a:gd name="connsiteY39" fmla="*/ 1962601 h 2218462"/>
              <a:gd name="connsiteX40" fmla="*/ 6112412 w 6253026"/>
              <a:gd name="connsiteY40" fmla="*/ 1976669 h 2218462"/>
              <a:gd name="connsiteX41" fmla="*/ 5921924 w 6253026"/>
              <a:gd name="connsiteY41" fmla="*/ 2178998 h 2218462"/>
              <a:gd name="connsiteX42" fmla="*/ 5057828 w 6253026"/>
              <a:gd name="connsiteY42" fmla="*/ 2178998 h 2218462"/>
              <a:gd name="connsiteX43" fmla="*/ 4481764 w 6253026"/>
              <a:gd name="connsiteY43" fmla="*/ 2178998 h 2218462"/>
              <a:gd name="connsiteX44" fmla="*/ 3101926 w 6253026"/>
              <a:gd name="connsiteY44" fmla="*/ 2187684 h 2218462"/>
              <a:gd name="connsiteX45" fmla="*/ 1638886 w 6253026"/>
              <a:gd name="connsiteY45" fmla="*/ 2159549 h 2218462"/>
              <a:gd name="connsiteX46" fmla="*/ 189914 w 6253026"/>
              <a:gd name="connsiteY4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3974123 w 6253026"/>
              <a:gd name="connsiteY18" fmla="*/ 372952 h 2218462"/>
              <a:gd name="connsiteX19" fmla="*/ 4044462 w 6253026"/>
              <a:gd name="connsiteY19" fmla="*/ 443290 h 2218462"/>
              <a:gd name="connsiteX20" fmla="*/ 4114800 w 6253026"/>
              <a:gd name="connsiteY20" fmla="*/ 527696 h 2218462"/>
              <a:gd name="connsiteX21" fmla="*/ 4142935 w 6253026"/>
              <a:gd name="connsiteY21" fmla="*/ 555832 h 2218462"/>
              <a:gd name="connsiteX22" fmla="*/ 4241409 w 6253026"/>
              <a:gd name="connsiteY22" fmla="*/ 752779 h 2218462"/>
              <a:gd name="connsiteX23" fmla="*/ 4283612 w 6253026"/>
              <a:gd name="connsiteY23" fmla="*/ 851253 h 2218462"/>
              <a:gd name="connsiteX24" fmla="*/ 4396154 w 6253026"/>
              <a:gd name="connsiteY24" fmla="*/ 1005998 h 2218462"/>
              <a:gd name="connsiteX25" fmla="*/ 4438357 w 6253026"/>
              <a:gd name="connsiteY25" fmla="*/ 1048201 h 2218462"/>
              <a:gd name="connsiteX26" fmla="*/ 4522763 w 6253026"/>
              <a:gd name="connsiteY26" fmla="*/ 1146675 h 2218462"/>
              <a:gd name="connsiteX27" fmla="*/ 4607169 w 6253026"/>
              <a:gd name="connsiteY27" fmla="*/ 1273284 h 2218462"/>
              <a:gd name="connsiteX28" fmla="*/ 4705643 w 6253026"/>
              <a:gd name="connsiteY28" fmla="*/ 1385826 h 2218462"/>
              <a:gd name="connsiteX29" fmla="*/ 4747846 w 6253026"/>
              <a:gd name="connsiteY29" fmla="*/ 1456164 h 2218462"/>
              <a:gd name="connsiteX30" fmla="*/ 4818185 w 6253026"/>
              <a:gd name="connsiteY30" fmla="*/ 1512435 h 2218462"/>
              <a:gd name="connsiteX31" fmla="*/ 4874455 w 6253026"/>
              <a:gd name="connsiteY31" fmla="*/ 1582773 h 2218462"/>
              <a:gd name="connsiteX32" fmla="*/ 5001065 w 6253026"/>
              <a:gd name="connsiteY32" fmla="*/ 1667179 h 2218462"/>
              <a:gd name="connsiteX33" fmla="*/ 5057335 w 6253026"/>
              <a:gd name="connsiteY33" fmla="*/ 1709382 h 2218462"/>
              <a:gd name="connsiteX34" fmla="*/ 5423095 w 6253026"/>
              <a:gd name="connsiteY34" fmla="*/ 1850059 h 2218462"/>
              <a:gd name="connsiteX35" fmla="*/ 5521569 w 6253026"/>
              <a:gd name="connsiteY35" fmla="*/ 1864127 h 2218462"/>
              <a:gd name="connsiteX36" fmla="*/ 5704449 w 6253026"/>
              <a:gd name="connsiteY36" fmla="*/ 1906330 h 2218462"/>
              <a:gd name="connsiteX37" fmla="*/ 5915465 w 6253026"/>
              <a:gd name="connsiteY37" fmla="*/ 1948533 h 2218462"/>
              <a:gd name="connsiteX38" fmla="*/ 6042074 w 6253026"/>
              <a:gd name="connsiteY38" fmla="*/ 1962601 h 2218462"/>
              <a:gd name="connsiteX39" fmla="*/ 6112412 w 6253026"/>
              <a:gd name="connsiteY39" fmla="*/ 1976669 h 2218462"/>
              <a:gd name="connsiteX40" fmla="*/ 5921924 w 6253026"/>
              <a:gd name="connsiteY40" fmla="*/ 2178998 h 2218462"/>
              <a:gd name="connsiteX41" fmla="*/ 5057828 w 6253026"/>
              <a:gd name="connsiteY41" fmla="*/ 2178998 h 2218462"/>
              <a:gd name="connsiteX42" fmla="*/ 4481764 w 6253026"/>
              <a:gd name="connsiteY42" fmla="*/ 2178998 h 2218462"/>
              <a:gd name="connsiteX43" fmla="*/ 3101926 w 6253026"/>
              <a:gd name="connsiteY43" fmla="*/ 2187684 h 2218462"/>
              <a:gd name="connsiteX44" fmla="*/ 1638886 w 6253026"/>
              <a:gd name="connsiteY44" fmla="*/ 2159549 h 2218462"/>
              <a:gd name="connsiteX45" fmla="*/ 189914 w 6253026"/>
              <a:gd name="connsiteY4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4462 w 6253026"/>
              <a:gd name="connsiteY18" fmla="*/ 443290 h 2218462"/>
              <a:gd name="connsiteX19" fmla="*/ 4114800 w 6253026"/>
              <a:gd name="connsiteY19" fmla="*/ 527696 h 2218462"/>
              <a:gd name="connsiteX20" fmla="*/ 4142935 w 6253026"/>
              <a:gd name="connsiteY20" fmla="*/ 555832 h 2218462"/>
              <a:gd name="connsiteX21" fmla="*/ 4241409 w 6253026"/>
              <a:gd name="connsiteY21" fmla="*/ 752779 h 2218462"/>
              <a:gd name="connsiteX22" fmla="*/ 4283612 w 6253026"/>
              <a:gd name="connsiteY22" fmla="*/ 851253 h 2218462"/>
              <a:gd name="connsiteX23" fmla="*/ 4396154 w 6253026"/>
              <a:gd name="connsiteY23" fmla="*/ 1005998 h 2218462"/>
              <a:gd name="connsiteX24" fmla="*/ 4438357 w 6253026"/>
              <a:gd name="connsiteY24" fmla="*/ 1048201 h 2218462"/>
              <a:gd name="connsiteX25" fmla="*/ 4522763 w 6253026"/>
              <a:gd name="connsiteY25" fmla="*/ 1146675 h 2218462"/>
              <a:gd name="connsiteX26" fmla="*/ 4607169 w 6253026"/>
              <a:gd name="connsiteY26" fmla="*/ 1273284 h 2218462"/>
              <a:gd name="connsiteX27" fmla="*/ 4705643 w 6253026"/>
              <a:gd name="connsiteY27" fmla="*/ 1385826 h 2218462"/>
              <a:gd name="connsiteX28" fmla="*/ 4747846 w 6253026"/>
              <a:gd name="connsiteY28" fmla="*/ 1456164 h 2218462"/>
              <a:gd name="connsiteX29" fmla="*/ 4818185 w 6253026"/>
              <a:gd name="connsiteY29" fmla="*/ 1512435 h 2218462"/>
              <a:gd name="connsiteX30" fmla="*/ 4874455 w 6253026"/>
              <a:gd name="connsiteY30" fmla="*/ 1582773 h 2218462"/>
              <a:gd name="connsiteX31" fmla="*/ 5001065 w 6253026"/>
              <a:gd name="connsiteY31" fmla="*/ 1667179 h 2218462"/>
              <a:gd name="connsiteX32" fmla="*/ 5057335 w 6253026"/>
              <a:gd name="connsiteY32" fmla="*/ 1709382 h 2218462"/>
              <a:gd name="connsiteX33" fmla="*/ 5423095 w 6253026"/>
              <a:gd name="connsiteY33" fmla="*/ 1850059 h 2218462"/>
              <a:gd name="connsiteX34" fmla="*/ 5521569 w 6253026"/>
              <a:gd name="connsiteY34" fmla="*/ 1864127 h 2218462"/>
              <a:gd name="connsiteX35" fmla="*/ 5704449 w 6253026"/>
              <a:gd name="connsiteY35" fmla="*/ 1906330 h 2218462"/>
              <a:gd name="connsiteX36" fmla="*/ 5915465 w 6253026"/>
              <a:gd name="connsiteY36" fmla="*/ 1948533 h 2218462"/>
              <a:gd name="connsiteX37" fmla="*/ 6042074 w 6253026"/>
              <a:gd name="connsiteY37" fmla="*/ 1962601 h 2218462"/>
              <a:gd name="connsiteX38" fmla="*/ 6112412 w 6253026"/>
              <a:gd name="connsiteY38" fmla="*/ 1976669 h 2218462"/>
              <a:gd name="connsiteX39" fmla="*/ 5921924 w 6253026"/>
              <a:gd name="connsiteY39" fmla="*/ 2178998 h 2218462"/>
              <a:gd name="connsiteX40" fmla="*/ 5057828 w 6253026"/>
              <a:gd name="connsiteY40" fmla="*/ 2178998 h 2218462"/>
              <a:gd name="connsiteX41" fmla="*/ 4481764 w 6253026"/>
              <a:gd name="connsiteY41" fmla="*/ 2178998 h 2218462"/>
              <a:gd name="connsiteX42" fmla="*/ 3101926 w 6253026"/>
              <a:gd name="connsiteY42" fmla="*/ 2187684 h 2218462"/>
              <a:gd name="connsiteX43" fmla="*/ 1638886 w 6253026"/>
              <a:gd name="connsiteY43" fmla="*/ 2159549 h 2218462"/>
              <a:gd name="connsiteX44" fmla="*/ 189914 w 6253026"/>
              <a:gd name="connsiteY44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142935 w 6253026"/>
              <a:gd name="connsiteY19" fmla="*/ 555832 h 2218462"/>
              <a:gd name="connsiteX20" fmla="*/ 4241409 w 6253026"/>
              <a:gd name="connsiteY20" fmla="*/ 752779 h 2218462"/>
              <a:gd name="connsiteX21" fmla="*/ 4283612 w 6253026"/>
              <a:gd name="connsiteY21" fmla="*/ 851253 h 2218462"/>
              <a:gd name="connsiteX22" fmla="*/ 4396154 w 6253026"/>
              <a:gd name="connsiteY22" fmla="*/ 1005998 h 2218462"/>
              <a:gd name="connsiteX23" fmla="*/ 4438357 w 6253026"/>
              <a:gd name="connsiteY23" fmla="*/ 1048201 h 2218462"/>
              <a:gd name="connsiteX24" fmla="*/ 4522763 w 6253026"/>
              <a:gd name="connsiteY24" fmla="*/ 1146675 h 2218462"/>
              <a:gd name="connsiteX25" fmla="*/ 4607169 w 6253026"/>
              <a:gd name="connsiteY25" fmla="*/ 1273284 h 2218462"/>
              <a:gd name="connsiteX26" fmla="*/ 4705643 w 6253026"/>
              <a:gd name="connsiteY26" fmla="*/ 1385826 h 2218462"/>
              <a:gd name="connsiteX27" fmla="*/ 4747846 w 6253026"/>
              <a:gd name="connsiteY27" fmla="*/ 1456164 h 2218462"/>
              <a:gd name="connsiteX28" fmla="*/ 4818185 w 6253026"/>
              <a:gd name="connsiteY28" fmla="*/ 1512435 h 2218462"/>
              <a:gd name="connsiteX29" fmla="*/ 4874455 w 6253026"/>
              <a:gd name="connsiteY29" fmla="*/ 1582773 h 2218462"/>
              <a:gd name="connsiteX30" fmla="*/ 5001065 w 6253026"/>
              <a:gd name="connsiteY30" fmla="*/ 1667179 h 2218462"/>
              <a:gd name="connsiteX31" fmla="*/ 5057335 w 6253026"/>
              <a:gd name="connsiteY31" fmla="*/ 1709382 h 2218462"/>
              <a:gd name="connsiteX32" fmla="*/ 5423095 w 6253026"/>
              <a:gd name="connsiteY32" fmla="*/ 1850059 h 2218462"/>
              <a:gd name="connsiteX33" fmla="*/ 5521569 w 6253026"/>
              <a:gd name="connsiteY33" fmla="*/ 1864127 h 2218462"/>
              <a:gd name="connsiteX34" fmla="*/ 5704449 w 6253026"/>
              <a:gd name="connsiteY34" fmla="*/ 1906330 h 2218462"/>
              <a:gd name="connsiteX35" fmla="*/ 5915465 w 6253026"/>
              <a:gd name="connsiteY35" fmla="*/ 1948533 h 2218462"/>
              <a:gd name="connsiteX36" fmla="*/ 6042074 w 6253026"/>
              <a:gd name="connsiteY36" fmla="*/ 1962601 h 2218462"/>
              <a:gd name="connsiteX37" fmla="*/ 6112412 w 6253026"/>
              <a:gd name="connsiteY37" fmla="*/ 1976669 h 2218462"/>
              <a:gd name="connsiteX38" fmla="*/ 5921924 w 6253026"/>
              <a:gd name="connsiteY38" fmla="*/ 2178998 h 2218462"/>
              <a:gd name="connsiteX39" fmla="*/ 5057828 w 6253026"/>
              <a:gd name="connsiteY39" fmla="*/ 2178998 h 2218462"/>
              <a:gd name="connsiteX40" fmla="*/ 4481764 w 6253026"/>
              <a:gd name="connsiteY40" fmla="*/ 2178998 h 2218462"/>
              <a:gd name="connsiteX41" fmla="*/ 3101926 w 6253026"/>
              <a:gd name="connsiteY41" fmla="*/ 2187684 h 2218462"/>
              <a:gd name="connsiteX42" fmla="*/ 1638886 w 6253026"/>
              <a:gd name="connsiteY42" fmla="*/ 2159549 h 2218462"/>
              <a:gd name="connsiteX43" fmla="*/ 189914 w 6253026"/>
              <a:gd name="connsiteY43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438357 w 6253026"/>
              <a:gd name="connsiteY21" fmla="*/ 1048201 h 2218462"/>
              <a:gd name="connsiteX22" fmla="*/ 4522763 w 6253026"/>
              <a:gd name="connsiteY22" fmla="*/ 1146675 h 2218462"/>
              <a:gd name="connsiteX23" fmla="*/ 4607169 w 6253026"/>
              <a:gd name="connsiteY23" fmla="*/ 1273284 h 2218462"/>
              <a:gd name="connsiteX24" fmla="*/ 4705643 w 6253026"/>
              <a:gd name="connsiteY24" fmla="*/ 1385826 h 2218462"/>
              <a:gd name="connsiteX25" fmla="*/ 4747846 w 6253026"/>
              <a:gd name="connsiteY25" fmla="*/ 1456164 h 2218462"/>
              <a:gd name="connsiteX26" fmla="*/ 4818185 w 6253026"/>
              <a:gd name="connsiteY26" fmla="*/ 1512435 h 2218462"/>
              <a:gd name="connsiteX27" fmla="*/ 4874455 w 6253026"/>
              <a:gd name="connsiteY27" fmla="*/ 1582773 h 2218462"/>
              <a:gd name="connsiteX28" fmla="*/ 5001065 w 6253026"/>
              <a:gd name="connsiteY28" fmla="*/ 1667179 h 2218462"/>
              <a:gd name="connsiteX29" fmla="*/ 5057335 w 6253026"/>
              <a:gd name="connsiteY29" fmla="*/ 1709382 h 2218462"/>
              <a:gd name="connsiteX30" fmla="*/ 5423095 w 6253026"/>
              <a:gd name="connsiteY30" fmla="*/ 1850059 h 2218462"/>
              <a:gd name="connsiteX31" fmla="*/ 5521569 w 6253026"/>
              <a:gd name="connsiteY31" fmla="*/ 1864127 h 2218462"/>
              <a:gd name="connsiteX32" fmla="*/ 5704449 w 6253026"/>
              <a:gd name="connsiteY32" fmla="*/ 1906330 h 2218462"/>
              <a:gd name="connsiteX33" fmla="*/ 5915465 w 6253026"/>
              <a:gd name="connsiteY33" fmla="*/ 1948533 h 2218462"/>
              <a:gd name="connsiteX34" fmla="*/ 6042074 w 6253026"/>
              <a:gd name="connsiteY34" fmla="*/ 1962601 h 2218462"/>
              <a:gd name="connsiteX35" fmla="*/ 6112412 w 6253026"/>
              <a:gd name="connsiteY35" fmla="*/ 1976669 h 2218462"/>
              <a:gd name="connsiteX36" fmla="*/ 5921924 w 6253026"/>
              <a:gd name="connsiteY36" fmla="*/ 2178998 h 2218462"/>
              <a:gd name="connsiteX37" fmla="*/ 5057828 w 6253026"/>
              <a:gd name="connsiteY37" fmla="*/ 2178998 h 2218462"/>
              <a:gd name="connsiteX38" fmla="*/ 4481764 w 6253026"/>
              <a:gd name="connsiteY38" fmla="*/ 2178998 h 2218462"/>
              <a:gd name="connsiteX39" fmla="*/ 3101926 w 6253026"/>
              <a:gd name="connsiteY39" fmla="*/ 2187684 h 2218462"/>
              <a:gd name="connsiteX40" fmla="*/ 1638886 w 6253026"/>
              <a:gd name="connsiteY40" fmla="*/ 2159549 h 2218462"/>
              <a:gd name="connsiteX41" fmla="*/ 189914 w 6253026"/>
              <a:gd name="connsiteY4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522763 w 6253026"/>
              <a:gd name="connsiteY21" fmla="*/ 1146675 h 2218462"/>
              <a:gd name="connsiteX22" fmla="*/ 4607169 w 6253026"/>
              <a:gd name="connsiteY22" fmla="*/ 1273284 h 2218462"/>
              <a:gd name="connsiteX23" fmla="*/ 4705643 w 6253026"/>
              <a:gd name="connsiteY23" fmla="*/ 1385826 h 2218462"/>
              <a:gd name="connsiteX24" fmla="*/ 4747846 w 6253026"/>
              <a:gd name="connsiteY24" fmla="*/ 1456164 h 2218462"/>
              <a:gd name="connsiteX25" fmla="*/ 4818185 w 6253026"/>
              <a:gd name="connsiteY25" fmla="*/ 1512435 h 2218462"/>
              <a:gd name="connsiteX26" fmla="*/ 4874455 w 6253026"/>
              <a:gd name="connsiteY26" fmla="*/ 1582773 h 2218462"/>
              <a:gd name="connsiteX27" fmla="*/ 5001065 w 6253026"/>
              <a:gd name="connsiteY27" fmla="*/ 1667179 h 2218462"/>
              <a:gd name="connsiteX28" fmla="*/ 5057335 w 6253026"/>
              <a:gd name="connsiteY28" fmla="*/ 1709382 h 2218462"/>
              <a:gd name="connsiteX29" fmla="*/ 5423095 w 6253026"/>
              <a:gd name="connsiteY29" fmla="*/ 1850059 h 2218462"/>
              <a:gd name="connsiteX30" fmla="*/ 5521569 w 6253026"/>
              <a:gd name="connsiteY30" fmla="*/ 1864127 h 2218462"/>
              <a:gd name="connsiteX31" fmla="*/ 5704449 w 6253026"/>
              <a:gd name="connsiteY31" fmla="*/ 1906330 h 2218462"/>
              <a:gd name="connsiteX32" fmla="*/ 5915465 w 6253026"/>
              <a:gd name="connsiteY32" fmla="*/ 1948533 h 2218462"/>
              <a:gd name="connsiteX33" fmla="*/ 6042074 w 6253026"/>
              <a:gd name="connsiteY33" fmla="*/ 1962601 h 2218462"/>
              <a:gd name="connsiteX34" fmla="*/ 6112412 w 6253026"/>
              <a:gd name="connsiteY34" fmla="*/ 1976669 h 2218462"/>
              <a:gd name="connsiteX35" fmla="*/ 5921924 w 6253026"/>
              <a:gd name="connsiteY35" fmla="*/ 2178998 h 2218462"/>
              <a:gd name="connsiteX36" fmla="*/ 5057828 w 6253026"/>
              <a:gd name="connsiteY36" fmla="*/ 2178998 h 2218462"/>
              <a:gd name="connsiteX37" fmla="*/ 4481764 w 6253026"/>
              <a:gd name="connsiteY37" fmla="*/ 2178998 h 2218462"/>
              <a:gd name="connsiteX38" fmla="*/ 3101926 w 6253026"/>
              <a:gd name="connsiteY38" fmla="*/ 2187684 h 2218462"/>
              <a:gd name="connsiteX39" fmla="*/ 1638886 w 6253026"/>
              <a:gd name="connsiteY39" fmla="*/ 2159549 h 2218462"/>
              <a:gd name="connsiteX40" fmla="*/ 189914 w 6253026"/>
              <a:gd name="connsiteY4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747846 w 6253026"/>
              <a:gd name="connsiteY23" fmla="*/ 1456164 h 2218462"/>
              <a:gd name="connsiteX24" fmla="*/ 4818185 w 6253026"/>
              <a:gd name="connsiteY24" fmla="*/ 1512435 h 2218462"/>
              <a:gd name="connsiteX25" fmla="*/ 4874455 w 6253026"/>
              <a:gd name="connsiteY25" fmla="*/ 1582773 h 2218462"/>
              <a:gd name="connsiteX26" fmla="*/ 5001065 w 6253026"/>
              <a:gd name="connsiteY26" fmla="*/ 1667179 h 2218462"/>
              <a:gd name="connsiteX27" fmla="*/ 5057335 w 6253026"/>
              <a:gd name="connsiteY27" fmla="*/ 1709382 h 2218462"/>
              <a:gd name="connsiteX28" fmla="*/ 5423095 w 6253026"/>
              <a:gd name="connsiteY28" fmla="*/ 1850059 h 2218462"/>
              <a:gd name="connsiteX29" fmla="*/ 5521569 w 6253026"/>
              <a:gd name="connsiteY29" fmla="*/ 1864127 h 2218462"/>
              <a:gd name="connsiteX30" fmla="*/ 5704449 w 6253026"/>
              <a:gd name="connsiteY30" fmla="*/ 1906330 h 2218462"/>
              <a:gd name="connsiteX31" fmla="*/ 5915465 w 6253026"/>
              <a:gd name="connsiteY31" fmla="*/ 1948533 h 2218462"/>
              <a:gd name="connsiteX32" fmla="*/ 6042074 w 6253026"/>
              <a:gd name="connsiteY32" fmla="*/ 1962601 h 2218462"/>
              <a:gd name="connsiteX33" fmla="*/ 6112412 w 6253026"/>
              <a:gd name="connsiteY33" fmla="*/ 1976669 h 2218462"/>
              <a:gd name="connsiteX34" fmla="*/ 5921924 w 6253026"/>
              <a:gd name="connsiteY34" fmla="*/ 2178998 h 2218462"/>
              <a:gd name="connsiteX35" fmla="*/ 5057828 w 6253026"/>
              <a:gd name="connsiteY35" fmla="*/ 2178998 h 2218462"/>
              <a:gd name="connsiteX36" fmla="*/ 4481764 w 6253026"/>
              <a:gd name="connsiteY36" fmla="*/ 2178998 h 2218462"/>
              <a:gd name="connsiteX37" fmla="*/ 3101926 w 6253026"/>
              <a:gd name="connsiteY37" fmla="*/ 2187684 h 2218462"/>
              <a:gd name="connsiteX38" fmla="*/ 1638886 w 6253026"/>
              <a:gd name="connsiteY38" fmla="*/ 2159549 h 2218462"/>
              <a:gd name="connsiteX39" fmla="*/ 189914 w 6253026"/>
              <a:gd name="connsiteY3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818185 w 6253026"/>
              <a:gd name="connsiteY23" fmla="*/ 1512435 h 2218462"/>
              <a:gd name="connsiteX24" fmla="*/ 4874455 w 6253026"/>
              <a:gd name="connsiteY24" fmla="*/ 1582773 h 2218462"/>
              <a:gd name="connsiteX25" fmla="*/ 5001065 w 6253026"/>
              <a:gd name="connsiteY25" fmla="*/ 1667179 h 2218462"/>
              <a:gd name="connsiteX26" fmla="*/ 5057335 w 6253026"/>
              <a:gd name="connsiteY26" fmla="*/ 1709382 h 2218462"/>
              <a:gd name="connsiteX27" fmla="*/ 5423095 w 6253026"/>
              <a:gd name="connsiteY27" fmla="*/ 1850059 h 2218462"/>
              <a:gd name="connsiteX28" fmla="*/ 5521569 w 6253026"/>
              <a:gd name="connsiteY28" fmla="*/ 1864127 h 2218462"/>
              <a:gd name="connsiteX29" fmla="*/ 5704449 w 6253026"/>
              <a:gd name="connsiteY29" fmla="*/ 1906330 h 2218462"/>
              <a:gd name="connsiteX30" fmla="*/ 5915465 w 6253026"/>
              <a:gd name="connsiteY30" fmla="*/ 1948533 h 2218462"/>
              <a:gd name="connsiteX31" fmla="*/ 6042074 w 6253026"/>
              <a:gd name="connsiteY31" fmla="*/ 1962601 h 2218462"/>
              <a:gd name="connsiteX32" fmla="*/ 6112412 w 6253026"/>
              <a:gd name="connsiteY32" fmla="*/ 1976669 h 2218462"/>
              <a:gd name="connsiteX33" fmla="*/ 5921924 w 6253026"/>
              <a:gd name="connsiteY33" fmla="*/ 2178998 h 2218462"/>
              <a:gd name="connsiteX34" fmla="*/ 5057828 w 6253026"/>
              <a:gd name="connsiteY34" fmla="*/ 2178998 h 2218462"/>
              <a:gd name="connsiteX35" fmla="*/ 4481764 w 6253026"/>
              <a:gd name="connsiteY35" fmla="*/ 2178998 h 2218462"/>
              <a:gd name="connsiteX36" fmla="*/ 3101926 w 6253026"/>
              <a:gd name="connsiteY36" fmla="*/ 2187684 h 2218462"/>
              <a:gd name="connsiteX37" fmla="*/ 1638886 w 6253026"/>
              <a:gd name="connsiteY37" fmla="*/ 2159549 h 2218462"/>
              <a:gd name="connsiteX38" fmla="*/ 189914 w 6253026"/>
              <a:gd name="connsiteY3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4874455 w 6253026"/>
              <a:gd name="connsiteY23" fmla="*/ 1582773 h 2218462"/>
              <a:gd name="connsiteX24" fmla="*/ 5001065 w 6253026"/>
              <a:gd name="connsiteY24" fmla="*/ 1667179 h 2218462"/>
              <a:gd name="connsiteX25" fmla="*/ 5057335 w 6253026"/>
              <a:gd name="connsiteY25" fmla="*/ 1709382 h 2218462"/>
              <a:gd name="connsiteX26" fmla="*/ 5423095 w 6253026"/>
              <a:gd name="connsiteY26" fmla="*/ 1850059 h 2218462"/>
              <a:gd name="connsiteX27" fmla="*/ 5521569 w 6253026"/>
              <a:gd name="connsiteY27" fmla="*/ 1864127 h 2218462"/>
              <a:gd name="connsiteX28" fmla="*/ 5704449 w 6253026"/>
              <a:gd name="connsiteY28" fmla="*/ 1906330 h 2218462"/>
              <a:gd name="connsiteX29" fmla="*/ 5915465 w 6253026"/>
              <a:gd name="connsiteY29" fmla="*/ 1948533 h 2218462"/>
              <a:gd name="connsiteX30" fmla="*/ 6042074 w 6253026"/>
              <a:gd name="connsiteY30" fmla="*/ 1962601 h 2218462"/>
              <a:gd name="connsiteX31" fmla="*/ 6112412 w 6253026"/>
              <a:gd name="connsiteY31" fmla="*/ 1976669 h 2218462"/>
              <a:gd name="connsiteX32" fmla="*/ 5921924 w 6253026"/>
              <a:gd name="connsiteY32" fmla="*/ 2178998 h 2218462"/>
              <a:gd name="connsiteX33" fmla="*/ 5057828 w 6253026"/>
              <a:gd name="connsiteY33" fmla="*/ 2178998 h 2218462"/>
              <a:gd name="connsiteX34" fmla="*/ 4481764 w 6253026"/>
              <a:gd name="connsiteY34" fmla="*/ 2178998 h 2218462"/>
              <a:gd name="connsiteX35" fmla="*/ 3101926 w 6253026"/>
              <a:gd name="connsiteY35" fmla="*/ 2187684 h 2218462"/>
              <a:gd name="connsiteX36" fmla="*/ 1638886 w 6253026"/>
              <a:gd name="connsiteY36" fmla="*/ 2159549 h 2218462"/>
              <a:gd name="connsiteX37" fmla="*/ 189914 w 6253026"/>
              <a:gd name="connsiteY3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057335 w 6253026"/>
              <a:gd name="connsiteY24" fmla="*/ 1709382 h 2218462"/>
              <a:gd name="connsiteX25" fmla="*/ 5423095 w 6253026"/>
              <a:gd name="connsiteY25" fmla="*/ 1850059 h 2218462"/>
              <a:gd name="connsiteX26" fmla="*/ 5521569 w 6253026"/>
              <a:gd name="connsiteY26" fmla="*/ 1864127 h 2218462"/>
              <a:gd name="connsiteX27" fmla="*/ 5704449 w 6253026"/>
              <a:gd name="connsiteY27" fmla="*/ 1906330 h 2218462"/>
              <a:gd name="connsiteX28" fmla="*/ 5915465 w 6253026"/>
              <a:gd name="connsiteY28" fmla="*/ 1948533 h 2218462"/>
              <a:gd name="connsiteX29" fmla="*/ 6042074 w 6253026"/>
              <a:gd name="connsiteY29" fmla="*/ 1962601 h 2218462"/>
              <a:gd name="connsiteX30" fmla="*/ 6112412 w 6253026"/>
              <a:gd name="connsiteY30" fmla="*/ 1976669 h 2218462"/>
              <a:gd name="connsiteX31" fmla="*/ 5921924 w 6253026"/>
              <a:gd name="connsiteY31" fmla="*/ 2178998 h 2218462"/>
              <a:gd name="connsiteX32" fmla="*/ 5057828 w 6253026"/>
              <a:gd name="connsiteY32" fmla="*/ 2178998 h 2218462"/>
              <a:gd name="connsiteX33" fmla="*/ 4481764 w 6253026"/>
              <a:gd name="connsiteY33" fmla="*/ 2178998 h 2218462"/>
              <a:gd name="connsiteX34" fmla="*/ 3101926 w 6253026"/>
              <a:gd name="connsiteY34" fmla="*/ 2187684 h 2218462"/>
              <a:gd name="connsiteX35" fmla="*/ 1638886 w 6253026"/>
              <a:gd name="connsiteY35" fmla="*/ 2159549 h 2218462"/>
              <a:gd name="connsiteX36" fmla="*/ 189914 w 6253026"/>
              <a:gd name="connsiteY3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521569 w 6253026"/>
              <a:gd name="connsiteY25" fmla="*/ 1864127 h 2218462"/>
              <a:gd name="connsiteX26" fmla="*/ 5704449 w 6253026"/>
              <a:gd name="connsiteY26" fmla="*/ 1906330 h 2218462"/>
              <a:gd name="connsiteX27" fmla="*/ 5915465 w 6253026"/>
              <a:gd name="connsiteY27" fmla="*/ 1948533 h 2218462"/>
              <a:gd name="connsiteX28" fmla="*/ 6042074 w 6253026"/>
              <a:gd name="connsiteY28" fmla="*/ 1962601 h 2218462"/>
              <a:gd name="connsiteX29" fmla="*/ 6112412 w 6253026"/>
              <a:gd name="connsiteY29" fmla="*/ 1976669 h 2218462"/>
              <a:gd name="connsiteX30" fmla="*/ 5921924 w 6253026"/>
              <a:gd name="connsiteY30" fmla="*/ 2178998 h 2218462"/>
              <a:gd name="connsiteX31" fmla="*/ 5057828 w 6253026"/>
              <a:gd name="connsiteY31" fmla="*/ 2178998 h 2218462"/>
              <a:gd name="connsiteX32" fmla="*/ 4481764 w 6253026"/>
              <a:gd name="connsiteY32" fmla="*/ 2178998 h 2218462"/>
              <a:gd name="connsiteX33" fmla="*/ 3101926 w 6253026"/>
              <a:gd name="connsiteY33" fmla="*/ 2187684 h 2218462"/>
              <a:gd name="connsiteX34" fmla="*/ 1638886 w 6253026"/>
              <a:gd name="connsiteY34" fmla="*/ 2159549 h 2218462"/>
              <a:gd name="connsiteX35" fmla="*/ 189914 w 6253026"/>
              <a:gd name="connsiteY3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704449 w 6253026"/>
              <a:gd name="connsiteY25" fmla="*/ 1906330 h 2218462"/>
              <a:gd name="connsiteX26" fmla="*/ 5915465 w 6253026"/>
              <a:gd name="connsiteY26" fmla="*/ 1948533 h 2218462"/>
              <a:gd name="connsiteX27" fmla="*/ 6042074 w 6253026"/>
              <a:gd name="connsiteY27" fmla="*/ 1962601 h 2218462"/>
              <a:gd name="connsiteX28" fmla="*/ 6112412 w 6253026"/>
              <a:gd name="connsiteY28" fmla="*/ 1976669 h 2218462"/>
              <a:gd name="connsiteX29" fmla="*/ 5921924 w 6253026"/>
              <a:gd name="connsiteY29" fmla="*/ 2178998 h 2218462"/>
              <a:gd name="connsiteX30" fmla="*/ 5057828 w 6253026"/>
              <a:gd name="connsiteY30" fmla="*/ 2178998 h 2218462"/>
              <a:gd name="connsiteX31" fmla="*/ 4481764 w 6253026"/>
              <a:gd name="connsiteY31" fmla="*/ 2178998 h 2218462"/>
              <a:gd name="connsiteX32" fmla="*/ 3101926 w 6253026"/>
              <a:gd name="connsiteY32" fmla="*/ 2187684 h 2218462"/>
              <a:gd name="connsiteX33" fmla="*/ 1638886 w 6253026"/>
              <a:gd name="connsiteY33" fmla="*/ 2159549 h 2218462"/>
              <a:gd name="connsiteX34" fmla="*/ 189914 w 6253026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04377"/>
              <a:gd name="connsiteY0" fmla="*/ 2173616 h 2221607"/>
              <a:gd name="connsiteX1" fmla="*/ 499403 w 6204377"/>
              <a:gd name="connsiteY1" fmla="*/ 2131413 h 2221607"/>
              <a:gd name="connsiteX2" fmla="*/ 921434 w 6204377"/>
              <a:gd name="connsiteY2" fmla="*/ 2061075 h 2221607"/>
              <a:gd name="connsiteX3" fmla="*/ 1146517 w 6204377"/>
              <a:gd name="connsiteY3" fmla="*/ 1976669 h 2221607"/>
              <a:gd name="connsiteX4" fmla="*/ 1315329 w 6204377"/>
              <a:gd name="connsiteY4" fmla="*/ 1906330 h 2221607"/>
              <a:gd name="connsiteX5" fmla="*/ 1470074 w 6204377"/>
              <a:gd name="connsiteY5" fmla="*/ 1751586 h 2221607"/>
              <a:gd name="connsiteX6" fmla="*/ 1582615 w 6204377"/>
              <a:gd name="connsiteY6" fmla="*/ 1639044 h 2221607"/>
              <a:gd name="connsiteX7" fmla="*/ 1638886 w 6204377"/>
              <a:gd name="connsiteY7" fmla="*/ 1554638 h 2221607"/>
              <a:gd name="connsiteX8" fmla="*/ 1807699 w 6204377"/>
              <a:gd name="connsiteY8" fmla="*/ 1273284 h 2221607"/>
              <a:gd name="connsiteX9" fmla="*/ 1863969 w 6204377"/>
              <a:gd name="connsiteY9" fmla="*/ 1118539 h 2221607"/>
              <a:gd name="connsiteX10" fmla="*/ 2187526 w 6204377"/>
              <a:gd name="connsiteY10" fmla="*/ 429222 h 2221607"/>
              <a:gd name="connsiteX11" fmla="*/ 2342271 w 6204377"/>
              <a:gd name="connsiteY11" fmla="*/ 274478 h 2221607"/>
              <a:gd name="connsiteX12" fmla="*/ 2623625 w 6204377"/>
              <a:gd name="connsiteY12" fmla="*/ 91598 h 2221607"/>
              <a:gd name="connsiteX13" fmla="*/ 2778369 w 6204377"/>
              <a:gd name="connsiteY13" fmla="*/ 49395 h 2221607"/>
              <a:gd name="connsiteX14" fmla="*/ 2947182 w 6204377"/>
              <a:gd name="connsiteY14" fmla="*/ 21259 h 2221607"/>
              <a:gd name="connsiteX15" fmla="*/ 3341077 w 6204377"/>
              <a:gd name="connsiteY15" fmla="*/ 35327 h 2221607"/>
              <a:gd name="connsiteX16" fmla="*/ 3523957 w 6204377"/>
              <a:gd name="connsiteY16" fmla="*/ 105666 h 2221607"/>
              <a:gd name="connsiteX17" fmla="*/ 3805311 w 6204377"/>
              <a:gd name="connsiteY17" fmla="*/ 288546 h 2221607"/>
              <a:gd name="connsiteX18" fmla="*/ 4049716 w 6204377"/>
              <a:gd name="connsiteY18" fmla="*/ 522814 h 2221607"/>
              <a:gd name="connsiteX19" fmla="*/ 4283612 w 6204377"/>
              <a:gd name="connsiteY19" fmla="*/ 851253 h 2221607"/>
              <a:gd name="connsiteX20" fmla="*/ 4396154 w 6204377"/>
              <a:gd name="connsiteY20" fmla="*/ 1005998 h 2221607"/>
              <a:gd name="connsiteX21" fmla="*/ 4607169 w 6204377"/>
              <a:gd name="connsiteY21" fmla="*/ 1273284 h 2221607"/>
              <a:gd name="connsiteX22" fmla="*/ 4818185 w 6204377"/>
              <a:gd name="connsiteY22" fmla="*/ 1512435 h 2221607"/>
              <a:gd name="connsiteX23" fmla="*/ 5001065 w 6204377"/>
              <a:gd name="connsiteY23" fmla="*/ 1667179 h 2221607"/>
              <a:gd name="connsiteX24" fmla="*/ 5423095 w 6204377"/>
              <a:gd name="connsiteY24" fmla="*/ 1850059 h 2221607"/>
              <a:gd name="connsiteX25" fmla="*/ 5704449 w 6204377"/>
              <a:gd name="connsiteY25" fmla="*/ 1906330 h 2221607"/>
              <a:gd name="connsiteX26" fmla="*/ 5915465 w 6204377"/>
              <a:gd name="connsiteY26" fmla="*/ 1948533 h 2221607"/>
              <a:gd name="connsiteX27" fmla="*/ 6042074 w 6204377"/>
              <a:gd name="connsiteY27" fmla="*/ 1962601 h 2221607"/>
              <a:gd name="connsiteX28" fmla="*/ 6137948 w 6204377"/>
              <a:gd name="connsiteY28" fmla="*/ 2106990 h 2221607"/>
              <a:gd name="connsiteX29" fmla="*/ 5921924 w 6204377"/>
              <a:gd name="connsiteY29" fmla="*/ 2178998 h 2221607"/>
              <a:gd name="connsiteX30" fmla="*/ 5057828 w 6204377"/>
              <a:gd name="connsiteY30" fmla="*/ 2178998 h 2221607"/>
              <a:gd name="connsiteX31" fmla="*/ 4481764 w 6204377"/>
              <a:gd name="connsiteY31" fmla="*/ 2178998 h 2221607"/>
              <a:gd name="connsiteX32" fmla="*/ 3101926 w 6204377"/>
              <a:gd name="connsiteY32" fmla="*/ 2187684 h 2221607"/>
              <a:gd name="connsiteX33" fmla="*/ 1638886 w 6204377"/>
              <a:gd name="connsiteY33" fmla="*/ 2159549 h 2221607"/>
              <a:gd name="connsiteX34" fmla="*/ 189914 w 6204377"/>
              <a:gd name="connsiteY34" fmla="*/ 2173616 h 2221607"/>
              <a:gd name="connsiteX0" fmla="*/ 189914 w 6160885"/>
              <a:gd name="connsiteY0" fmla="*/ 2173616 h 2218462"/>
              <a:gd name="connsiteX1" fmla="*/ 499403 w 6160885"/>
              <a:gd name="connsiteY1" fmla="*/ 2131413 h 2218462"/>
              <a:gd name="connsiteX2" fmla="*/ 921434 w 6160885"/>
              <a:gd name="connsiteY2" fmla="*/ 2061075 h 2218462"/>
              <a:gd name="connsiteX3" fmla="*/ 1146517 w 6160885"/>
              <a:gd name="connsiteY3" fmla="*/ 1976669 h 2218462"/>
              <a:gd name="connsiteX4" fmla="*/ 1315329 w 6160885"/>
              <a:gd name="connsiteY4" fmla="*/ 1906330 h 2218462"/>
              <a:gd name="connsiteX5" fmla="*/ 1470074 w 6160885"/>
              <a:gd name="connsiteY5" fmla="*/ 1751586 h 2218462"/>
              <a:gd name="connsiteX6" fmla="*/ 1582615 w 6160885"/>
              <a:gd name="connsiteY6" fmla="*/ 1639044 h 2218462"/>
              <a:gd name="connsiteX7" fmla="*/ 1638886 w 6160885"/>
              <a:gd name="connsiteY7" fmla="*/ 1554638 h 2218462"/>
              <a:gd name="connsiteX8" fmla="*/ 1807699 w 6160885"/>
              <a:gd name="connsiteY8" fmla="*/ 1273284 h 2218462"/>
              <a:gd name="connsiteX9" fmla="*/ 1863969 w 6160885"/>
              <a:gd name="connsiteY9" fmla="*/ 1118539 h 2218462"/>
              <a:gd name="connsiteX10" fmla="*/ 2187526 w 6160885"/>
              <a:gd name="connsiteY10" fmla="*/ 429222 h 2218462"/>
              <a:gd name="connsiteX11" fmla="*/ 2342271 w 6160885"/>
              <a:gd name="connsiteY11" fmla="*/ 274478 h 2218462"/>
              <a:gd name="connsiteX12" fmla="*/ 2623625 w 6160885"/>
              <a:gd name="connsiteY12" fmla="*/ 91598 h 2218462"/>
              <a:gd name="connsiteX13" fmla="*/ 2778369 w 6160885"/>
              <a:gd name="connsiteY13" fmla="*/ 49395 h 2218462"/>
              <a:gd name="connsiteX14" fmla="*/ 2947182 w 6160885"/>
              <a:gd name="connsiteY14" fmla="*/ 21259 h 2218462"/>
              <a:gd name="connsiteX15" fmla="*/ 3341077 w 6160885"/>
              <a:gd name="connsiteY15" fmla="*/ 35327 h 2218462"/>
              <a:gd name="connsiteX16" fmla="*/ 3523957 w 6160885"/>
              <a:gd name="connsiteY16" fmla="*/ 105666 h 2218462"/>
              <a:gd name="connsiteX17" fmla="*/ 3805311 w 6160885"/>
              <a:gd name="connsiteY17" fmla="*/ 288546 h 2218462"/>
              <a:gd name="connsiteX18" fmla="*/ 4049716 w 6160885"/>
              <a:gd name="connsiteY18" fmla="*/ 522814 h 2218462"/>
              <a:gd name="connsiteX19" fmla="*/ 4283612 w 6160885"/>
              <a:gd name="connsiteY19" fmla="*/ 851253 h 2218462"/>
              <a:gd name="connsiteX20" fmla="*/ 4396154 w 6160885"/>
              <a:gd name="connsiteY20" fmla="*/ 1005998 h 2218462"/>
              <a:gd name="connsiteX21" fmla="*/ 4607169 w 6160885"/>
              <a:gd name="connsiteY21" fmla="*/ 1273284 h 2218462"/>
              <a:gd name="connsiteX22" fmla="*/ 4818185 w 6160885"/>
              <a:gd name="connsiteY22" fmla="*/ 1512435 h 2218462"/>
              <a:gd name="connsiteX23" fmla="*/ 5001065 w 6160885"/>
              <a:gd name="connsiteY23" fmla="*/ 1667179 h 2218462"/>
              <a:gd name="connsiteX24" fmla="*/ 5423095 w 6160885"/>
              <a:gd name="connsiteY24" fmla="*/ 1850059 h 2218462"/>
              <a:gd name="connsiteX25" fmla="*/ 5704449 w 6160885"/>
              <a:gd name="connsiteY25" fmla="*/ 1906330 h 2218462"/>
              <a:gd name="connsiteX26" fmla="*/ 5915465 w 6160885"/>
              <a:gd name="connsiteY26" fmla="*/ 1948533 h 2218462"/>
              <a:gd name="connsiteX27" fmla="*/ 6042074 w 6160885"/>
              <a:gd name="connsiteY27" fmla="*/ 1962601 h 2218462"/>
              <a:gd name="connsiteX28" fmla="*/ 6137948 w 6160885"/>
              <a:gd name="connsiteY28" fmla="*/ 2106990 h 2218462"/>
              <a:gd name="connsiteX29" fmla="*/ 5921924 w 6160885"/>
              <a:gd name="connsiteY29" fmla="*/ 2178998 h 2218462"/>
              <a:gd name="connsiteX30" fmla="*/ 5057828 w 6160885"/>
              <a:gd name="connsiteY30" fmla="*/ 2178998 h 2218462"/>
              <a:gd name="connsiteX31" fmla="*/ 4481764 w 6160885"/>
              <a:gd name="connsiteY31" fmla="*/ 2178998 h 2218462"/>
              <a:gd name="connsiteX32" fmla="*/ 3101926 w 6160885"/>
              <a:gd name="connsiteY32" fmla="*/ 2187684 h 2218462"/>
              <a:gd name="connsiteX33" fmla="*/ 1638886 w 6160885"/>
              <a:gd name="connsiteY33" fmla="*/ 2159549 h 2218462"/>
              <a:gd name="connsiteX34" fmla="*/ 189914 w 6160885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6042074 w 6209957"/>
              <a:gd name="connsiteY27" fmla="*/ 1962601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489877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705901 w 6209957"/>
              <a:gd name="connsiteY25" fmla="*/ 1962974 h 2218462"/>
              <a:gd name="connsiteX26" fmla="*/ 5849917 w 6209957"/>
              <a:gd name="connsiteY26" fmla="*/ 2034982 h 2218462"/>
              <a:gd name="connsiteX27" fmla="*/ 6209957 w 6209957"/>
              <a:gd name="connsiteY27" fmla="*/ 2178998 h 2218462"/>
              <a:gd name="connsiteX28" fmla="*/ 5921924 w 6209957"/>
              <a:gd name="connsiteY28" fmla="*/ 2178998 h 2218462"/>
              <a:gd name="connsiteX29" fmla="*/ 5057828 w 6209957"/>
              <a:gd name="connsiteY29" fmla="*/ 2178998 h 2218462"/>
              <a:gd name="connsiteX30" fmla="*/ 4481764 w 6209957"/>
              <a:gd name="connsiteY30" fmla="*/ 2178998 h 2218462"/>
              <a:gd name="connsiteX31" fmla="*/ 3101926 w 6209957"/>
              <a:gd name="connsiteY31" fmla="*/ 2187684 h 2218462"/>
              <a:gd name="connsiteX32" fmla="*/ 1638886 w 6209957"/>
              <a:gd name="connsiteY32" fmla="*/ 2159549 h 2218462"/>
              <a:gd name="connsiteX33" fmla="*/ 189914 w 6209957"/>
              <a:gd name="connsiteY33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17469 w 6209957"/>
              <a:gd name="connsiteY8" fmla="*/ 1314902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23625 w 6209957"/>
              <a:gd name="connsiteY11" fmla="*/ 91598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09957" h="2218462">
                <a:moveTo>
                  <a:pt x="189914" y="2173616"/>
                </a:moveTo>
                <a:cubicBezTo>
                  <a:pt x="0" y="2168927"/>
                  <a:pt x="377483" y="2150170"/>
                  <a:pt x="499403" y="2131413"/>
                </a:cubicBezTo>
                <a:cubicBezTo>
                  <a:pt x="640080" y="2107967"/>
                  <a:pt x="781982" y="2090957"/>
                  <a:pt x="921434" y="2061075"/>
                </a:cubicBezTo>
                <a:cubicBezTo>
                  <a:pt x="1087154" y="2025564"/>
                  <a:pt x="1045320" y="2021646"/>
                  <a:pt x="1146517" y="1976669"/>
                </a:cubicBezTo>
                <a:cubicBezTo>
                  <a:pt x="1212166" y="1950878"/>
                  <a:pt x="1261403" y="1943844"/>
                  <a:pt x="1315329" y="1906330"/>
                </a:cubicBezTo>
                <a:lnTo>
                  <a:pt x="1470074" y="1751586"/>
                </a:lnTo>
                <a:cubicBezTo>
                  <a:pt x="1507588" y="1714072"/>
                  <a:pt x="1553187" y="1683186"/>
                  <a:pt x="1582615" y="1639044"/>
                </a:cubicBezTo>
                <a:cubicBezTo>
                  <a:pt x="1601372" y="1610909"/>
                  <a:pt x="1621489" y="1583634"/>
                  <a:pt x="1638886" y="1554638"/>
                </a:cubicBezTo>
                <a:cubicBezTo>
                  <a:pt x="1702031" y="1452609"/>
                  <a:pt x="1859713" y="1186839"/>
                  <a:pt x="1961485" y="1026870"/>
                </a:cubicBezTo>
                <a:cubicBezTo>
                  <a:pt x="2024789" y="886193"/>
                  <a:pt x="2169800" y="735499"/>
                  <a:pt x="2249517" y="594822"/>
                </a:cubicBezTo>
                <a:cubicBezTo>
                  <a:pt x="2305788" y="529173"/>
                  <a:pt x="2344296" y="425690"/>
                  <a:pt x="2393533" y="378798"/>
                </a:cubicBezTo>
                <a:cubicBezTo>
                  <a:pt x="2466216" y="322527"/>
                  <a:pt x="2536874" y="200288"/>
                  <a:pt x="2609557" y="162774"/>
                </a:cubicBezTo>
                <a:cubicBezTo>
                  <a:pt x="2666832" y="125783"/>
                  <a:pt x="2705826" y="62997"/>
                  <a:pt x="2778369" y="49395"/>
                </a:cubicBezTo>
                <a:cubicBezTo>
                  <a:pt x="3041808" y="0"/>
                  <a:pt x="2786875" y="61336"/>
                  <a:pt x="2947182" y="21259"/>
                </a:cubicBezTo>
                <a:cubicBezTo>
                  <a:pt x="3078480" y="25948"/>
                  <a:pt x="3209951" y="27131"/>
                  <a:pt x="3341077" y="35327"/>
                </a:cubicBezTo>
                <a:cubicBezTo>
                  <a:pt x="3437206" y="49395"/>
                  <a:pt x="3481754" y="86909"/>
                  <a:pt x="3523957" y="105666"/>
                </a:cubicBezTo>
                <a:cubicBezTo>
                  <a:pt x="3601329" y="147869"/>
                  <a:pt x="3730283" y="243998"/>
                  <a:pt x="3805311" y="288546"/>
                </a:cubicBezTo>
                <a:cubicBezTo>
                  <a:pt x="3903785" y="358884"/>
                  <a:pt x="3993445" y="478266"/>
                  <a:pt x="4049716" y="522814"/>
                </a:cubicBezTo>
                <a:cubicBezTo>
                  <a:pt x="4129433" y="616599"/>
                  <a:pt x="4225872" y="770722"/>
                  <a:pt x="4283612" y="851253"/>
                </a:cubicBezTo>
                <a:cubicBezTo>
                  <a:pt x="4304930" y="888559"/>
                  <a:pt x="4392657" y="1001724"/>
                  <a:pt x="4396154" y="1005998"/>
                </a:cubicBezTo>
                <a:cubicBezTo>
                  <a:pt x="4450080" y="1076336"/>
                  <a:pt x="4555588" y="1209979"/>
                  <a:pt x="4607169" y="1273284"/>
                </a:cubicBezTo>
                <a:cubicBezTo>
                  <a:pt x="4677507" y="1357690"/>
                  <a:pt x="4773637" y="1460854"/>
                  <a:pt x="4818185" y="1512435"/>
                </a:cubicBezTo>
                <a:cubicBezTo>
                  <a:pt x="4883834" y="1578084"/>
                  <a:pt x="5017971" y="1714125"/>
                  <a:pt x="5057829" y="1746950"/>
                </a:cubicBezTo>
                <a:cubicBezTo>
                  <a:pt x="5169778" y="1810039"/>
                  <a:pt x="5372404" y="1913675"/>
                  <a:pt x="5489877" y="1962974"/>
                </a:cubicBezTo>
                <a:cubicBezTo>
                  <a:pt x="5631352" y="2024274"/>
                  <a:pt x="5801912" y="2058985"/>
                  <a:pt x="5921925" y="2106990"/>
                </a:cubicBezTo>
                <a:cubicBezTo>
                  <a:pt x="5945595" y="2110372"/>
                  <a:pt x="6186511" y="2174309"/>
                  <a:pt x="6209957" y="2178998"/>
                </a:cubicBezTo>
                <a:cubicBezTo>
                  <a:pt x="5971389" y="2164978"/>
                  <a:pt x="6160885" y="2176632"/>
                  <a:pt x="5921924" y="2178998"/>
                </a:cubicBezTo>
                <a:cubicBezTo>
                  <a:pt x="5532624" y="2182853"/>
                  <a:pt x="5447034" y="2169619"/>
                  <a:pt x="5057828" y="2178998"/>
                </a:cubicBezTo>
                <a:cubicBezTo>
                  <a:pt x="4915459" y="2187378"/>
                  <a:pt x="4618548" y="2160760"/>
                  <a:pt x="4481764" y="2178998"/>
                </a:cubicBezTo>
                <a:cubicBezTo>
                  <a:pt x="4185783" y="2218462"/>
                  <a:pt x="3303103" y="2173566"/>
                  <a:pt x="3101926" y="2187684"/>
                </a:cubicBezTo>
                <a:lnTo>
                  <a:pt x="1638886" y="2159549"/>
                </a:lnTo>
                <a:cubicBezTo>
                  <a:pt x="1155878" y="2157216"/>
                  <a:pt x="672872" y="2180934"/>
                  <a:pt x="189914" y="217361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653136"/>
            <a:ext cx="3744416" cy="432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3995936" y="4653136"/>
            <a:ext cx="432048" cy="369332"/>
            <a:chOff x="4932040" y="5013176"/>
            <a:chExt cx="432048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4932040" y="5013176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Book Antiqua" pitchFamily="18" charset="0"/>
                  <a:cs typeface="Times New Roman" pitchFamily="18" charset="0"/>
                </a:rPr>
                <a:t>v</a:t>
              </a:r>
              <a:r>
                <a:rPr lang="en-US" b="1" baseline="-25000" dirty="0" err="1" smtClean="0">
                  <a:latin typeface="Book Antiqua" pitchFamily="18" charset="0"/>
                  <a:cs typeface="Times New Roman" pitchFamily="18" charset="0"/>
                </a:rPr>
                <a:t>o</a:t>
              </a:r>
              <a:endParaRPr lang="ru-RU" b="1" baseline="-25000" dirty="0">
                <a:latin typeface="Book Antiqua" pitchFamily="18" charset="0"/>
                <a:cs typeface="Times New Roman" pitchFamily="18" charset="0"/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>
              <a:off x="5004048" y="5085184"/>
              <a:ext cx="21602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Прямая со стрелкой 12"/>
          <p:cNvCxnSpPr/>
          <p:nvPr/>
        </p:nvCxnSpPr>
        <p:spPr>
          <a:xfrm flipH="1">
            <a:off x="3563888" y="4581128"/>
            <a:ext cx="50405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5 -0.16551 C 0.16423 -0.15856 0.15225 -0.1375 0.14496 -0.12361 C 0.13767 -0.10972 0.13472 -0.09861 0.12413 -0.08194 C 0.11354 -0.06528 0.10139 -0.03518 0.08142 -0.02361 C 0.06145 -0.01204 0.02639 -0.00995 0.00434 -0.0125 C -0.01771 -0.01505 -0.03559 -0.02685 -0.05087 -0.03889 C -0.06615 -0.05092 -0.07622 -0.06967 -0.08733 -0.08472 C -0.09844 -0.09977 -0.11129 -0.11991 -0.11754 -0.12917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02275 0.0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1962443" y="2402130"/>
            <a:ext cx="6209957" cy="2218462"/>
          </a:xfrm>
          <a:custGeom>
            <a:avLst/>
            <a:gdLst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072873 w 6236847"/>
              <a:gd name="connsiteY16" fmla="*/ 569899 h 2187684"/>
              <a:gd name="connsiteX17" fmla="*/ 2171347 w 6236847"/>
              <a:gd name="connsiteY17" fmla="*/ 429222 h 2187684"/>
              <a:gd name="connsiteX18" fmla="*/ 2241686 w 6236847"/>
              <a:gd name="connsiteY18" fmla="*/ 358884 h 2187684"/>
              <a:gd name="connsiteX19" fmla="*/ 2326092 w 6236847"/>
              <a:gd name="connsiteY19" fmla="*/ 274478 h 2187684"/>
              <a:gd name="connsiteX20" fmla="*/ 2466769 w 6236847"/>
              <a:gd name="connsiteY20" fmla="*/ 147869 h 2187684"/>
              <a:gd name="connsiteX21" fmla="*/ 2607446 w 6236847"/>
              <a:gd name="connsiteY21" fmla="*/ 91598 h 2187684"/>
              <a:gd name="connsiteX22" fmla="*/ 2762190 w 6236847"/>
              <a:gd name="connsiteY22" fmla="*/ 49395 h 2187684"/>
              <a:gd name="connsiteX23" fmla="*/ 2931003 w 6236847"/>
              <a:gd name="connsiteY23" fmla="*/ 21259 h 2187684"/>
              <a:gd name="connsiteX24" fmla="*/ 3324898 w 6236847"/>
              <a:gd name="connsiteY24" fmla="*/ 35327 h 2187684"/>
              <a:gd name="connsiteX25" fmla="*/ 3381169 w 6236847"/>
              <a:gd name="connsiteY25" fmla="*/ 49395 h 2187684"/>
              <a:gd name="connsiteX26" fmla="*/ 3507778 w 6236847"/>
              <a:gd name="connsiteY26" fmla="*/ 105666 h 2187684"/>
              <a:gd name="connsiteX27" fmla="*/ 3578116 w 6236847"/>
              <a:gd name="connsiteY27" fmla="*/ 147869 h 2187684"/>
              <a:gd name="connsiteX28" fmla="*/ 3789132 w 6236847"/>
              <a:gd name="connsiteY28" fmla="*/ 288546 h 2187684"/>
              <a:gd name="connsiteX29" fmla="*/ 3957944 w 6236847"/>
              <a:gd name="connsiteY29" fmla="*/ 372952 h 2187684"/>
              <a:gd name="connsiteX30" fmla="*/ 4028283 w 6236847"/>
              <a:gd name="connsiteY30" fmla="*/ 443290 h 2187684"/>
              <a:gd name="connsiteX31" fmla="*/ 4098621 w 6236847"/>
              <a:gd name="connsiteY31" fmla="*/ 527696 h 2187684"/>
              <a:gd name="connsiteX32" fmla="*/ 4126756 w 6236847"/>
              <a:gd name="connsiteY32" fmla="*/ 555832 h 2187684"/>
              <a:gd name="connsiteX33" fmla="*/ 4225230 w 6236847"/>
              <a:gd name="connsiteY33" fmla="*/ 752779 h 2187684"/>
              <a:gd name="connsiteX34" fmla="*/ 4267433 w 6236847"/>
              <a:gd name="connsiteY34" fmla="*/ 851253 h 2187684"/>
              <a:gd name="connsiteX35" fmla="*/ 4379975 w 6236847"/>
              <a:gd name="connsiteY35" fmla="*/ 1005998 h 2187684"/>
              <a:gd name="connsiteX36" fmla="*/ 4422178 w 6236847"/>
              <a:gd name="connsiteY36" fmla="*/ 1048201 h 2187684"/>
              <a:gd name="connsiteX37" fmla="*/ 4506584 w 6236847"/>
              <a:gd name="connsiteY37" fmla="*/ 1146675 h 2187684"/>
              <a:gd name="connsiteX38" fmla="*/ 4590990 w 6236847"/>
              <a:gd name="connsiteY38" fmla="*/ 1273284 h 2187684"/>
              <a:gd name="connsiteX39" fmla="*/ 4689464 w 6236847"/>
              <a:gd name="connsiteY39" fmla="*/ 1385826 h 2187684"/>
              <a:gd name="connsiteX40" fmla="*/ 4731667 w 6236847"/>
              <a:gd name="connsiteY40" fmla="*/ 1456164 h 2187684"/>
              <a:gd name="connsiteX41" fmla="*/ 4802006 w 6236847"/>
              <a:gd name="connsiteY41" fmla="*/ 1512435 h 2187684"/>
              <a:gd name="connsiteX42" fmla="*/ 4858276 w 6236847"/>
              <a:gd name="connsiteY42" fmla="*/ 1582773 h 2187684"/>
              <a:gd name="connsiteX43" fmla="*/ 4984886 w 6236847"/>
              <a:gd name="connsiteY43" fmla="*/ 1667179 h 2187684"/>
              <a:gd name="connsiteX44" fmla="*/ 5041156 w 6236847"/>
              <a:gd name="connsiteY44" fmla="*/ 1709382 h 2187684"/>
              <a:gd name="connsiteX45" fmla="*/ 5406916 w 6236847"/>
              <a:gd name="connsiteY45" fmla="*/ 1850059 h 2187684"/>
              <a:gd name="connsiteX46" fmla="*/ 5505390 w 6236847"/>
              <a:gd name="connsiteY46" fmla="*/ 1864127 h 2187684"/>
              <a:gd name="connsiteX47" fmla="*/ 5688270 w 6236847"/>
              <a:gd name="connsiteY47" fmla="*/ 1906330 h 2187684"/>
              <a:gd name="connsiteX48" fmla="*/ 5899286 w 6236847"/>
              <a:gd name="connsiteY48" fmla="*/ 1948533 h 2187684"/>
              <a:gd name="connsiteX49" fmla="*/ 6025895 w 6236847"/>
              <a:gd name="connsiteY49" fmla="*/ 1962601 h 2187684"/>
              <a:gd name="connsiteX50" fmla="*/ 6096233 w 6236847"/>
              <a:gd name="connsiteY50" fmla="*/ 1976669 h 2187684"/>
              <a:gd name="connsiteX51" fmla="*/ 5899286 w 6236847"/>
              <a:gd name="connsiteY51" fmla="*/ 1990736 h 2187684"/>
              <a:gd name="connsiteX52" fmla="*/ 4731667 w 6236847"/>
              <a:gd name="connsiteY52" fmla="*/ 2018872 h 2187684"/>
              <a:gd name="connsiteX53" fmla="*/ 4323704 w 6236847"/>
              <a:gd name="connsiteY53" fmla="*/ 2089210 h 2187684"/>
              <a:gd name="connsiteX54" fmla="*/ 3085747 w 6236847"/>
              <a:gd name="connsiteY54" fmla="*/ 2187684 h 2187684"/>
              <a:gd name="connsiteX55" fmla="*/ 1622707 w 6236847"/>
              <a:gd name="connsiteY55" fmla="*/ 2159549 h 2187684"/>
              <a:gd name="connsiteX56" fmla="*/ 173735 w 6236847"/>
              <a:gd name="connsiteY56" fmla="*/ 2173616 h 2187684"/>
              <a:gd name="connsiteX57" fmla="*/ 694240 w 6236847"/>
              <a:gd name="connsiteY57" fmla="*/ 2145481 h 2187684"/>
              <a:gd name="connsiteX58" fmla="*/ 877120 w 6236847"/>
              <a:gd name="connsiteY58" fmla="*/ 2075142 h 2187684"/>
              <a:gd name="connsiteX59" fmla="*/ 933390 w 6236847"/>
              <a:gd name="connsiteY59" fmla="*/ 2032939 h 2187684"/>
              <a:gd name="connsiteX60" fmla="*/ 806781 w 6236847"/>
              <a:gd name="connsiteY60" fmla="*/ 2075142 h 2187684"/>
              <a:gd name="connsiteX61" fmla="*/ 694240 w 6236847"/>
              <a:gd name="connsiteY61" fmla="*/ 2089210 h 2187684"/>
              <a:gd name="connsiteX62" fmla="*/ 483224 w 6236847"/>
              <a:gd name="connsiteY62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171347 w 6236847"/>
              <a:gd name="connsiteY16" fmla="*/ 429222 h 2187684"/>
              <a:gd name="connsiteX17" fmla="*/ 2241686 w 6236847"/>
              <a:gd name="connsiteY17" fmla="*/ 358884 h 2187684"/>
              <a:gd name="connsiteX18" fmla="*/ 2326092 w 6236847"/>
              <a:gd name="connsiteY18" fmla="*/ 274478 h 2187684"/>
              <a:gd name="connsiteX19" fmla="*/ 2466769 w 6236847"/>
              <a:gd name="connsiteY19" fmla="*/ 147869 h 2187684"/>
              <a:gd name="connsiteX20" fmla="*/ 2607446 w 6236847"/>
              <a:gd name="connsiteY20" fmla="*/ 91598 h 2187684"/>
              <a:gd name="connsiteX21" fmla="*/ 2762190 w 6236847"/>
              <a:gd name="connsiteY21" fmla="*/ 49395 h 2187684"/>
              <a:gd name="connsiteX22" fmla="*/ 2931003 w 6236847"/>
              <a:gd name="connsiteY22" fmla="*/ 21259 h 2187684"/>
              <a:gd name="connsiteX23" fmla="*/ 3324898 w 6236847"/>
              <a:gd name="connsiteY23" fmla="*/ 35327 h 2187684"/>
              <a:gd name="connsiteX24" fmla="*/ 3381169 w 6236847"/>
              <a:gd name="connsiteY24" fmla="*/ 49395 h 2187684"/>
              <a:gd name="connsiteX25" fmla="*/ 3507778 w 6236847"/>
              <a:gd name="connsiteY25" fmla="*/ 105666 h 2187684"/>
              <a:gd name="connsiteX26" fmla="*/ 3578116 w 6236847"/>
              <a:gd name="connsiteY26" fmla="*/ 147869 h 2187684"/>
              <a:gd name="connsiteX27" fmla="*/ 3789132 w 6236847"/>
              <a:gd name="connsiteY27" fmla="*/ 288546 h 2187684"/>
              <a:gd name="connsiteX28" fmla="*/ 3957944 w 6236847"/>
              <a:gd name="connsiteY28" fmla="*/ 372952 h 2187684"/>
              <a:gd name="connsiteX29" fmla="*/ 4028283 w 6236847"/>
              <a:gd name="connsiteY29" fmla="*/ 443290 h 2187684"/>
              <a:gd name="connsiteX30" fmla="*/ 4098621 w 6236847"/>
              <a:gd name="connsiteY30" fmla="*/ 527696 h 2187684"/>
              <a:gd name="connsiteX31" fmla="*/ 4126756 w 6236847"/>
              <a:gd name="connsiteY31" fmla="*/ 555832 h 2187684"/>
              <a:gd name="connsiteX32" fmla="*/ 4225230 w 6236847"/>
              <a:gd name="connsiteY32" fmla="*/ 752779 h 2187684"/>
              <a:gd name="connsiteX33" fmla="*/ 4267433 w 6236847"/>
              <a:gd name="connsiteY33" fmla="*/ 851253 h 2187684"/>
              <a:gd name="connsiteX34" fmla="*/ 4379975 w 6236847"/>
              <a:gd name="connsiteY34" fmla="*/ 1005998 h 2187684"/>
              <a:gd name="connsiteX35" fmla="*/ 4422178 w 6236847"/>
              <a:gd name="connsiteY35" fmla="*/ 1048201 h 2187684"/>
              <a:gd name="connsiteX36" fmla="*/ 4506584 w 6236847"/>
              <a:gd name="connsiteY36" fmla="*/ 1146675 h 2187684"/>
              <a:gd name="connsiteX37" fmla="*/ 4590990 w 6236847"/>
              <a:gd name="connsiteY37" fmla="*/ 1273284 h 2187684"/>
              <a:gd name="connsiteX38" fmla="*/ 4689464 w 6236847"/>
              <a:gd name="connsiteY38" fmla="*/ 1385826 h 2187684"/>
              <a:gd name="connsiteX39" fmla="*/ 4731667 w 6236847"/>
              <a:gd name="connsiteY39" fmla="*/ 1456164 h 2187684"/>
              <a:gd name="connsiteX40" fmla="*/ 4802006 w 6236847"/>
              <a:gd name="connsiteY40" fmla="*/ 1512435 h 2187684"/>
              <a:gd name="connsiteX41" fmla="*/ 4858276 w 6236847"/>
              <a:gd name="connsiteY41" fmla="*/ 1582773 h 2187684"/>
              <a:gd name="connsiteX42" fmla="*/ 4984886 w 6236847"/>
              <a:gd name="connsiteY42" fmla="*/ 1667179 h 2187684"/>
              <a:gd name="connsiteX43" fmla="*/ 5041156 w 6236847"/>
              <a:gd name="connsiteY43" fmla="*/ 1709382 h 2187684"/>
              <a:gd name="connsiteX44" fmla="*/ 5406916 w 6236847"/>
              <a:gd name="connsiteY44" fmla="*/ 1850059 h 2187684"/>
              <a:gd name="connsiteX45" fmla="*/ 5505390 w 6236847"/>
              <a:gd name="connsiteY45" fmla="*/ 1864127 h 2187684"/>
              <a:gd name="connsiteX46" fmla="*/ 5688270 w 6236847"/>
              <a:gd name="connsiteY46" fmla="*/ 1906330 h 2187684"/>
              <a:gd name="connsiteX47" fmla="*/ 5899286 w 6236847"/>
              <a:gd name="connsiteY47" fmla="*/ 1948533 h 2187684"/>
              <a:gd name="connsiteX48" fmla="*/ 6025895 w 6236847"/>
              <a:gd name="connsiteY48" fmla="*/ 1962601 h 2187684"/>
              <a:gd name="connsiteX49" fmla="*/ 6096233 w 6236847"/>
              <a:gd name="connsiteY49" fmla="*/ 1976669 h 2187684"/>
              <a:gd name="connsiteX50" fmla="*/ 5899286 w 6236847"/>
              <a:gd name="connsiteY50" fmla="*/ 1990736 h 2187684"/>
              <a:gd name="connsiteX51" fmla="*/ 4731667 w 6236847"/>
              <a:gd name="connsiteY51" fmla="*/ 2018872 h 2187684"/>
              <a:gd name="connsiteX52" fmla="*/ 4323704 w 6236847"/>
              <a:gd name="connsiteY52" fmla="*/ 2089210 h 2187684"/>
              <a:gd name="connsiteX53" fmla="*/ 3085747 w 6236847"/>
              <a:gd name="connsiteY53" fmla="*/ 2187684 h 2187684"/>
              <a:gd name="connsiteX54" fmla="*/ 1622707 w 6236847"/>
              <a:gd name="connsiteY54" fmla="*/ 2159549 h 2187684"/>
              <a:gd name="connsiteX55" fmla="*/ 173735 w 6236847"/>
              <a:gd name="connsiteY55" fmla="*/ 2173616 h 2187684"/>
              <a:gd name="connsiteX56" fmla="*/ 694240 w 6236847"/>
              <a:gd name="connsiteY56" fmla="*/ 2145481 h 2187684"/>
              <a:gd name="connsiteX57" fmla="*/ 877120 w 6236847"/>
              <a:gd name="connsiteY57" fmla="*/ 2075142 h 2187684"/>
              <a:gd name="connsiteX58" fmla="*/ 933390 w 6236847"/>
              <a:gd name="connsiteY58" fmla="*/ 2032939 h 2187684"/>
              <a:gd name="connsiteX59" fmla="*/ 806781 w 6236847"/>
              <a:gd name="connsiteY59" fmla="*/ 2075142 h 2187684"/>
              <a:gd name="connsiteX60" fmla="*/ 694240 w 6236847"/>
              <a:gd name="connsiteY60" fmla="*/ 2089210 h 2187684"/>
              <a:gd name="connsiteX61" fmla="*/ 483224 w 6236847"/>
              <a:gd name="connsiteY61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88467 w 6236847"/>
              <a:gd name="connsiteY14" fmla="*/ 668373 h 2187684"/>
              <a:gd name="connsiteX15" fmla="*/ 2171347 w 6236847"/>
              <a:gd name="connsiteY15" fmla="*/ 429222 h 2187684"/>
              <a:gd name="connsiteX16" fmla="*/ 2241686 w 6236847"/>
              <a:gd name="connsiteY16" fmla="*/ 358884 h 2187684"/>
              <a:gd name="connsiteX17" fmla="*/ 2326092 w 6236847"/>
              <a:gd name="connsiteY17" fmla="*/ 274478 h 2187684"/>
              <a:gd name="connsiteX18" fmla="*/ 2466769 w 6236847"/>
              <a:gd name="connsiteY18" fmla="*/ 147869 h 2187684"/>
              <a:gd name="connsiteX19" fmla="*/ 2607446 w 6236847"/>
              <a:gd name="connsiteY19" fmla="*/ 91598 h 2187684"/>
              <a:gd name="connsiteX20" fmla="*/ 2762190 w 6236847"/>
              <a:gd name="connsiteY20" fmla="*/ 49395 h 2187684"/>
              <a:gd name="connsiteX21" fmla="*/ 2931003 w 6236847"/>
              <a:gd name="connsiteY21" fmla="*/ 21259 h 2187684"/>
              <a:gd name="connsiteX22" fmla="*/ 3324898 w 6236847"/>
              <a:gd name="connsiteY22" fmla="*/ 35327 h 2187684"/>
              <a:gd name="connsiteX23" fmla="*/ 3381169 w 6236847"/>
              <a:gd name="connsiteY23" fmla="*/ 49395 h 2187684"/>
              <a:gd name="connsiteX24" fmla="*/ 3507778 w 6236847"/>
              <a:gd name="connsiteY24" fmla="*/ 105666 h 2187684"/>
              <a:gd name="connsiteX25" fmla="*/ 3578116 w 6236847"/>
              <a:gd name="connsiteY25" fmla="*/ 147869 h 2187684"/>
              <a:gd name="connsiteX26" fmla="*/ 3789132 w 6236847"/>
              <a:gd name="connsiteY26" fmla="*/ 288546 h 2187684"/>
              <a:gd name="connsiteX27" fmla="*/ 3957944 w 6236847"/>
              <a:gd name="connsiteY27" fmla="*/ 372952 h 2187684"/>
              <a:gd name="connsiteX28" fmla="*/ 4028283 w 6236847"/>
              <a:gd name="connsiteY28" fmla="*/ 443290 h 2187684"/>
              <a:gd name="connsiteX29" fmla="*/ 4098621 w 6236847"/>
              <a:gd name="connsiteY29" fmla="*/ 527696 h 2187684"/>
              <a:gd name="connsiteX30" fmla="*/ 4126756 w 6236847"/>
              <a:gd name="connsiteY30" fmla="*/ 555832 h 2187684"/>
              <a:gd name="connsiteX31" fmla="*/ 4225230 w 6236847"/>
              <a:gd name="connsiteY31" fmla="*/ 752779 h 2187684"/>
              <a:gd name="connsiteX32" fmla="*/ 4267433 w 6236847"/>
              <a:gd name="connsiteY32" fmla="*/ 851253 h 2187684"/>
              <a:gd name="connsiteX33" fmla="*/ 4379975 w 6236847"/>
              <a:gd name="connsiteY33" fmla="*/ 1005998 h 2187684"/>
              <a:gd name="connsiteX34" fmla="*/ 4422178 w 6236847"/>
              <a:gd name="connsiteY34" fmla="*/ 1048201 h 2187684"/>
              <a:gd name="connsiteX35" fmla="*/ 4506584 w 6236847"/>
              <a:gd name="connsiteY35" fmla="*/ 1146675 h 2187684"/>
              <a:gd name="connsiteX36" fmla="*/ 4590990 w 6236847"/>
              <a:gd name="connsiteY36" fmla="*/ 1273284 h 2187684"/>
              <a:gd name="connsiteX37" fmla="*/ 4689464 w 6236847"/>
              <a:gd name="connsiteY37" fmla="*/ 1385826 h 2187684"/>
              <a:gd name="connsiteX38" fmla="*/ 4731667 w 6236847"/>
              <a:gd name="connsiteY38" fmla="*/ 1456164 h 2187684"/>
              <a:gd name="connsiteX39" fmla="*/ 4802006 w 6236847"/>
              <a:gd name="connsiteY39" fmla="*/ 1512435 h 2187684"/>
              <a:gd name="connsiteX40" fmla="*/ 4858276 w 6236847"/>
              <a:gd name="connsiteY40" fmla="*/ 1582773 h 2187684"/>
              <a:gd name="connsiteX41" fmla="*/ 4984886 w 6236847"/>
              <a:gd name="connsiteY41" fmla="*/ 1667179 h 2187684"/>
              <a:gd name="connsiteX42" fmla="*/ 5041156 w 6236847"/>
              <a:gd name="connsiteY42" fmla="*/ 1709382 h 2187684"/>
              <a:gd name="connsiteX43" fmla="*/ 5406916 w 6236847"/>
              <a:gd name="connsiteY43" fmla="*/ 1850059 h 2187684"/>
              <a:gd name="connsiteX44" fmla="*/ 5505390 w 6236847"/>
              <a:gd name="connsiteY44" fmla="*/ 1864127 h 2187684"/>
              <a:gd name="connsiteX45" fmla="*/ 5688270 w 6236847"/>
              <a:gd name="connsiteY45" fmla="*/ 1906330 h 2187684"/>
              <a:gd name="connsiteX46" fmla="*/ 5899286 w 6236847"/>
              <a:gd name="connsiteY46" fmla="*/ 1948533 h 2187684"/>
              <a:gd name="connsiteX47" fmla="*/ 6025895 w 6236847"/>
              <a:gd name="connsiteY47" fmla="*/ 1962601 h 2187684"/>
              <a:gd name="connsiteX48" fmla="*/ 6096233 w 6236847"/>
              <a:gd name="connsiteY48" fmla="*/ 1976669 h 2187684"/>
              <a:gd name="connsiteX49" fmla="*/ 5899286 w 6236847"/>
              <a:gd name="connsiteY49" fmla="*/ 1990736 h 2187684"/>
              <a:gd name="connsiteX50" fmla="*/ 4731667 w 6236847"/>
              <a:gd name="connsiteY50" fmla="*/ 2018872 h 2187684"/>
              <a:gd name="connsiteX51" fmla="*/ 4323704 w 6236847"/>
              <a:gd name="connsiteY51" fmla="*/ 2089210 h 2187684"/>
              <a:gd name="connsiteX52" fmla="*/ 3085747 w 6236847"/>
              <a:gd name="connsiteY52" fmla="*/ 2187684 h 2187684"/>
              <a:gd name="connsiteX53" fmla="*/ 1622707 w 6236847"/>
              <a:gd name="connsiteY53" fmla="*/ 2159549 h 2187684"/>
              <a:gd name="connsiteX54" fmla="*/ 173735 w 6236847"/>
              <a:gd name="connsiteY54" fmla="*/ 2173616 h 2187684"/>
              <a:gd name="connsiteX55" fmla="*/ 694240 w 6236847"/>
              <a:gd name="connsiteY55" fmla="*/ 2145481 h 2187684"/>
              <a:gd name="connsiteX56" fmla="*/ 877120 w 6236847"/>
              <a:gd name="connsiteY56" fmla="*/ 2075142 h 2187684"/>
              <a:gd name="connsiteX57" fmla="*/ 933390 w 6236847"/>
              <a:gd name="connsiteY57" fmla="*/ 2032939 h 2187684"/>
              <a:gd name="connsiteX58" fmla="*/ 806781 w 6236847"/>
              <a:gd name="connsiteY58" fmla="*/ 2075142 h 2187684"/>
              <a:gd name="connsiteX59" fmla="*/ 694240 w 6236847"/>
              <a:gd name="connsiteY59" fmla="*/ 2089210 h 2187684"/>
              <a:gd name="connsiteX60" fmla="*/ 483224 w 6236847"/>
              <a:gd name="connsiteY60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88467 w 6236847"/>
              <a:gd name="connsiteY13" fmla="*/ 668373 h 2187684"/>
              <a:gd name="connsiteX14" fmla="*/ 2171347 w 6236847"/>
              <a:gd name="connsiteY14" fmla="*/ 429222 h 2187684"/>
              <a:gd name="connsiteX15" fmla="*/ 2241686 w 6236847"/>
              <a:gd name="connsiteY15" fmla="*/ 358884 h 2187684"/>
              <a:gd name="connsiteX16" fmla="*/ 2326092 w 6236847"/>
              <a:gd name="connsiteY16" fmla="*/ 274478 h 2187684"/>
              <a:gd name="connsiteX17" fmla="*/ 2466769 w 6236847"/>
              <a:gd name="connsiteY17" fmla="*/ 147869 h 2187684"/>
              <a:gd name="connsiteX18" fmla="*/ 2607446 w 6236847"/>
              <a:gd name="connsiteY18" fmla="*/ 91598 h 2187684"/>
              <a:gd name="connsiteX19" fmla="*/ 2762190 w 6236847"/>
              <a:gd name="connsiteY19" fmla="*/ 49395 h 2187684"/>
              <a:gd name="connsiteX20" fmla="*/ 2931003 w 6236847"/>
              <a:gd name="connsiteY20" fmla="*/ 21259 h 2187684"/>
              <a:gd name="connsiteX21" fmla="*/ 3324898 w 6236847"/>
              <a:gd name="connsiteY21" fmla="*/ 35327 h 2187684"/>
              <a:gd name="connsiteX22" fmla="*/ 3381169 w 6236847"/>
              <a:gd name="connsiteY22" fmla="*/ 49395 h 2187684"/>
              <a:gd name="connsiteX23" fmla="*/ 3507778 w 6236847"/>
              <a:gd name="connsiteY23" fmla="*/ 105666 h 2187684"/>
              <a:gd name="connsiteX24" fmla="*/ 3578116 w 6236847"/>
              <a:gd name="connsiteY24" fmla="*/ 147869 h 2187684"/>
              <a:gd name="connsiteX25" fmla="*/ 3789132 w 6236847"/>
              <a:gd name="connsiteY25" fmla="*/ 288546 h 2187684"/>
              <a:gd name="connsiteX26" fmla="*/ 3957944 w 6236847"/>
              <a:gd name="connsiteY26" fmla="*/ 372952 h 2187684"/>
              <a:gd name="connsiteX27" fmla="*/ 4028283 w 6236847"/>
              <a:gd name="connsiteY27" fmla="*/ 443290 h 2187684"/>
              <a:gd name="connsiteX28" fmla="*/ 4098621 w 6236847"/>
              <a:gd name="connsiteY28" fmla="*/ 527696 h 2187684"/>
              <a:gd name="connsiteX29" fmla="*/ 4126756 w 6236847"/>
              <a:gd name="connsiteY29" fmla="*/ 555832 h 2187684"/>
              <a:gd name="connsiteX30" fmla="*/ 4225230 w 6236847"/>
              <a:gd name="connsiteY30" fmla="*/ 752779 h 2187684"/>
              <a:gd name="connsiteX31" fmla="*/ 4267433 w 6236847"/>
              <a:gd name="connsiteY31" fmla="*/ 851253 h 2187684"/>
              <a:gd name="connsiteX32" fmla="*/ 4379975 w 6236847"/>
              <a:gd name="connsiteY32" fmla="*/ 1005998 h 2187684"/>
              <a:gd name="connsiteX33" fmla="*/ 4422178 w 6236847"/>
              <a:gd name="connsiteY33" fmla="*/ 1048201 h 2187684"/>
              <a:gd name="connsiteX34" fmla="*/ 4506584 w 6236847"/>
              <a:gd name="connsiteY34" fmla="*/ 1146675 h 2187684"/>
              <a:gd name="connsiteX35" fmla="*/ 4590990 w 6236847"/>
              <a:gd name="connsiteY35" fmla="*/ 1273284 h 2187684"/>
              <a:gd name="connsiteX36" fmla="*/ 4689464 w 6236847"/>
              <a:gd name="connsiteY36" fmla="*/ 1385826 h 2187684"/>
              <a:gd name="connsiteX37" fmla="*/ 4731667 w 6236847"/>
              <a:gd name="connsiteY37" fmla="*/ 1456164 h 2187684"/>
              <a:gd name="connsiteX38" fmla="*/ 4802006 w 6236847"/>
              <a:gd name="connsiteY38" fmla="*/ 1512435 h 2187684"/>
              <a:gd name="connsiteX39" fmla="*/ 4858276 w 6236847"/>
              <a:gd name="connsiteY39" fmla="*/ 1582773 h 2187684"/>
              <a:gd name="connsiteX40" fmla="*/ 4984886 w 6236847"/>
              <a:gd name="connsiteY40" fmla="*/ 1667179 h 2187684"/>
              <a:gd name="connsiteX41" fmla="*/ 5041156 w 6236847"/>
              <a:gd name="connsiteY41" fmla="*/ 1709382 h 2187684"/>
              <a:gd name="connsiteX42" fmla="*/ 5406916 w 6236847"/>
              <a:gd name="connsiteY42" fmla="*/ 1850059 h 2187684"/>
              <a:gd name="connsiteX43" fmla="*/ 5505390 w 6236847"/>
              <a:gd name="connsiteY43" fmla="*/ 1864127 h 2187684"/>
              <a:gd name="connsiteX44" fmla="*/ 5688270 w 6236847"/>
              <a:gd name="connsiteY44" fmla="*/ 1906330 h 2187684"/>
              <a:gd name="connsiteX45" fmla="*/ 5899286 w 6236847"/>
              <a:gd name="connsiteY45" fmla="*/ 1948533 h 2187684"/>
              <a:gd name="connsiteX46" fmla="*/ 6025895 w 6236847"/>
              <a:gd name="connsiteY46" fmla="*/ 1962601 h 2187684"/>
              <a:gd name="connsiteX47" fmla="*/ 6096233 w 6236847"/>
              <a:gd name="connsiteY47" fmla="*/ 1976669 h 2187684"/>
              <a:gd name="connsiteX48" fmla="*/ 5899286 w 6236847"/>
              <a:gd name="connsiteY48" fmla="*/ 1990736 h 2187684"/>
              <a:gd name="connsiteX49" fmla="*/ 4731667 w 6236847"/>
              <a:gd name="connsiteY49" fmla="*/ 2018872 h 2187684"/>
              <a:gd name="connsiteX50" fmla="*/ 4323704 w 6236847"/>
              <a:gd name="connsiteY50" fmla="*/ 2089210 h 2187684"/>
              <a:gd name="connsiteX51" fmla="*/ 3085747 w 6236847"/>
              <a:gd name="connsiteY51" fmla="*/ 2187684 h 2187684"/>
              <a:gd name="connsiteX52" fmla="*/ 1622707 w 6236847"/>
              <a:gd name="connsiteY52" fmla="*/ 2159549 h 2187684"/>
              <a:gd name="connsiteX53" fmla="*/ 173735 w 6236847"/>
              <a:gd name="connsiteY53" fmla="*/ 2173616 h 2187684"/>
              <a:gd name="connsiteX54" fmla="*/ 694240 w 6236847"/>
              <a:gd name="connsiteY54" fmla="*/ 2145481 h 2187684"/>
              <a:gd name="connsiteX55" fmla="*/ 877120 w 6236847"/>
              <a:gd name="connsiteY55" fmla="*/ 2075142 h 2187684"/>
              <a:gd name="connsiteX56" fmla="*/ 933390 w 6236847"/>
              <a:gd name="connsiteY56" fmla="*/ 2032939 h 2187684"/>
              <a:gd name="connsiteX57" fmla="*/ 806781 w 6236847"/>
              <a:gd name="connsiteY57" fmla="*/ 2075142 h 2187684"/>
              <a:gd name="connsiteX58" fmla="*/ 694240 w 6236847"/>
              <a:gd name="connsiteY58" fmla="*/ 2089210 h 2187684"/>
              <a:gd name="connsiteX59" fmla="*/ 483224 w 6236847"/>
              <a:gd name="connsiteY59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58" fmla="*/ 483224 w 6236847"/>
              <a:gd name="connsiteY58" fmla="*/ 2131413 h 2187684"/>
              <a:gd name="connsiteX0" fmla="*/ 694240 w 6236847"/>
              <a:gd name="connsiteY0" fmla="*/ 2089210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0" fmla="*/ 806781 w 6236847"/>
              <a:gd name="connsiteY0" fmla="*/ 2075142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883919 w 6187376"/>
              <a:gd name="connsiteY54" fmla="*/ 2032939 h 2187684"/>
              <a:gd name="connsiteX55" fmla="*/ 757310 w 6187376"/>
              <a:gd name="connsiteY55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757310 w 6187376"/>
              <a:gd name="connsiteY54" fmla="*/ 2075142 h 2187684"/>
              <a:gd name="connsiteX0" fmla="*/ 827649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216855 w 6253026"/>
              <a:gd name="connsiteY4" fmla="*/ 1948533 h 2187684"/>
              <a:gd name="connsiteX5" fmla="*/ 1315329 w 6253026"/>
              <a:gd name="connsiteY5" fmla="*/ 1906330 h 2187684"/>
              <a:gd name="connsiteX6" fmla="*/ 1470074 w 6253026"/>
              <a:gd name="connsiteY6" fmla="*/ 1751586 h 2187684"/>
              <a:gd name="connsiteX7" fmla="*/ 1582615 w 6253026"/>
              <a:gd name="connsiteY7" fmla="*/ 1639044 h 2187684"/>
              <a:gd name="connsiteX8" fmla="*/ 1638886 w 6253026"/>
              <a:gd name="connsiteY8" fmla="*/ 1554638 h 2187684"/>
              <a:gd name="connsiteX9" fmla="*/ 1807699 w 6253026"/>
              <a:gd name="connsiteY9" fmla="*/ 1273284 h 2187684"/>
              <a:gd name="connsiteX10" fmla="*/ 1863969 w 6253026"/>
              <a:gd name="connsiteY10" fmla="*/ 1118539 h 2187684"/>
              <a:gd name="connsiteX11" fmla="*/ 1892105 w 6253026"/>
              <a:gd name="connsiteY11" fmla="*/ 963795 h 2187684"/>
              <a:gd name="connsiteX12" fmla="*/ 2004646 w 6253026"/>
              <a:gd name="connsiteY12" fmla="*/ 668373 h 2187684"/>
              <a:gd name="connsiteX13" fmla="*/ 2187526 w 6253026"/>
              <a:gd name="connsiteY13" fmla="*/ 429222 h 2187684"/>
              <a:gd name="connsiteX14" fmla="*/ 2257865 w 6253026"/>
              <a:gd name="connsiteY14" fmla="*/ 358884 h 2187684"/>
              <a:gd name="connsiteX15" fmla="*/ 2342271 w 6253026"/>
              <a:gd name="connsiteY15" fmla="*/ 274478 h 2187684"/>
              <a:gd name="connsiteX16" fmla="*/ 2482948 w 6253026"/>
              <a:gd name="connsiteY16" fmla="*/ 147869 h 2187684"/>
              <a:gd name="connsiteX17" fmla="*/ 2623625 w 6253026"/>
              <a:gd name="connsiteY17" fmla="*/ 91598 h 2187684"/>
              <a:gd name="connsiteX18" fmla="*/ 2778369 w 6253026"/>
              <a:gd name="connsiteY18" fmla="*/ 49395 h 2187684"/>
              <a:gd name="connsiteX19" fmla="*/ 2947182 w 6253026"/>
              <a:gd name="connsiteY19" fmla="*/ 21259 h 2187684"/>
              <a:gd name="connsiteX20" fmla="*/ 3341077 w 6253026"/>
              <a:gd name="connsiteY20" fmla="*/ 35327 h 2187684"/>
              <a:gd name="connsiteX21" fmla="*/ 3397348 w 6253026"/>
              <a:gd name="connsiteY21" fmla="*/ 49395 h 2187684"/>
              <a:gd name="connsiteX22" fmla="*/ 3523957 w 6253026"/>
              <a:gd name="connsiteY22" fmla="*/ 105666 h 2187684"/>
              <a:gd name="connsiteX23" fmla="*/ 3594295 w 6253026"/>
              <a:gd name="connsiteY23" fmla="*/ 147869 h 2187684"/>
              <a:gd name="connsiteX24" fmla="*/ 3805311 w 6253026"/>
              <a:gd name="connsiteY24" fmla="*/ 288546 h 2187684"/>
              <a:gd name="connsiteX25" fmla="*/ 3974123 w 6253026"/>
              <a:gd name="connsiteY25" fmla="*/ 372952 h 2187684"/>
              <a:gd name="connsiteX26" fmla="*/ 4044462 w 6253026"/>
              <a:gd name="connsiteY26" fmla="*/ 443290 h 2187684"/>
              <a:gd name="connsiteX27" fmla="*/ 4114800 w 6253026"/>
              <a:gd name="connsiteY27" fmla="*/ 527696 h 2187684"/>
              <a:gd name="connsiteX28" fmla="*/ 4142935 w 6253026"/>
              <a:gd name="connsiteY28" fmla="*/ 555832 h 2187684"/>
              <a:gd name="connsiteX29" fmla="*/ 4241409 w 6253026"/>
              <a:gd name="connsiteY29" fmla="*/ 752779 h 2187684"/>
              <a:gd name="connsiteX30" fmla="*/ 4283612 w 6253026"/>
              <a:gd name="connsiteY30" fmla="*/ 851253 h 2187684"/>
              <a:gd name="connsiteX31" fmla="*/ 4396154 w 6253026"/>
              <a:gd name="connsiteY31" fmla="*/ 1005998 h 2187684"/>
              <a:gd name="connsiteX32" fmla="*/ 4438357 w 6253026"/>
              <a:gd name="connsiteY32" fmla="*/ 1048201 h 2187684"/>
              <a:gd name="connsiteX33" fmla="*/ 4522763 w 6253026"/>
              <a:gd name="connsiteY33" fmla="*/ 1146675 h 2187684"/>
              <a:gd name="connsiteX34" fmla="*/ 4607169 w 6253026"/>
              <a:gd name="connsiteY34" fmla="*/ 1273284 h 2187684"/>
              <a:gd name="connsiteX35" fmla="*/ 4705643 w 6253026"/>
              <a:gd name="connsiteY35" fmla="*/ 1385826 h 2187684"/>
              <a:gd name="connsiteX36" fmla="*/ 4747846 w 6253026"/>
              <a:gd name="connsiteY36" fmla="*/ 1456164 h 2187684"/>
              <a:gd name="connsiteX37" fmla="*/ 4818185 w 6253026"/>
              <a:gd name="connsiteY37" fmla="*/ 1512435 h 2187684"/>
              <a:gd name="connsiteX38" fmla="*/ 4874455 w 6253026"/>
              <a:gd name="connsiteY38" fmla="*/ 1582773 h 2187684"/>
              <a:gd name="connsiteX39" fmla="*/ 5001065 w 6253026"/>
              <a:gd name="connsiteY39" fmla="*/ 1667179 h 2187684"/>
              <a:gd name="connsiteX40" fmla="*/ 5057335 w 6253026"/>
              <a:gd name="connsiteY40" fmla="*/ 1709382 h 2187684"/>
              <a:gd name="connsiteX41" fmla="*/ 5423095 w 6253026"/>
              <a:gd name="connsiteY41" fmla="*/ 1850059 h 2187684"/>
              <a:gd name="connsiteX42" fmla="*/ 5521569 w 6253026"/>
              <a:gd name="connsiteY42" fmla="*/ 1864127 h 2187684"/>
              <a:gd name="connsiteX43" fmla="*/ 5704449 w 6253026"/>
              <a:gd name="connsiteY43" fmla="*/ 1906330 h 2187684"/>
              <a:gd name="connsiteX44" fmla="*/ 5915465 w 6253026"/>
              <a:gd name="connsiteY44" fmla="*/ 1948533 h 2187684"/>
              <a:gd name="connsiteX45" fmla="*/ 6042074 w 6253026"/>
              <a:gd name="connsiteY45" fmla="*/ 1962601 h 2187684"/>
              <a:gd name="connsiteX46" fmla="*/ 6112412 w 6253026"/>
              <a:gd name="connsiteY46" fmla="*/ 1976669 h 2187684"/>
              <a:gd name="connsiteX47" fmla="*/ 5915465 w 6253026"/>
              <a:gd name="connsiteY47" fmla="*/ 1990736 h 2187684"/>
              <a:gd name="connsiteX48" fmla="*/ 4747846 w 6253026"/>
              <a:gd name="connsiteY48" fmla="*/ 2018872 h 2187684"/>
              <a:gd name="connsiteX49" fmla="*/ 4339883 w 6253026"/>
              <a:gd name="connsiteY49" fmla="*/ 2089210 h 2187684"/>
              <a:gd name="connsiteX50" fmla="*/ 3101926 w 6253026"/>
              <a:gd name="connsiteY50" fmla="*/ 2187684 h 2187684"/>
              <a:gd name="connsiteX51" fmla="*/ 1638886 w 6253026"/>
              <a:gd name="connsiteY51" fmla="*/ 2159549 h 2187684"/>
              <a:gd name="connsiteX52" fmla="*/ 189914 w 6253026"/>
              <a:gd name="connsiteY52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339883 w 6253026"/>
              <a:gd name="connsiteY48" fmla="*/ 2089210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985820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24804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178998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257865 w 6253026"/>
              <a:gd name="connsiteY12" fmla="*/ 358884 h 2218462"/>
              <a:gd name="connsiteX13" fmla="*/ 2342271 w 6253026"/>
              <a:gd name="connsiteY13" fmla="*/ 274478 h 2218462"/>
              <a:gd name="connsiteX14" fmla="*/ 2482948 w 6253026"/>
              <a:gd name="connsiteY14" fmla="*/ 147869 h 2218462"/>
              <a:gd name="connsiteX15" fmla="*/ 2623625 w 6253026"/>
              <a:gd name="connsiteY15" fmla="*/ 91598 h 2218462"/>
              <a:gd name="connsiteX16" fmla="*/ 2778369 w 6253026"/>
              <a:gd name="connsiteY16" fmla="*/ 49395 h 2218462"/>
              <a:gd name="connsiteX17" fmla="*/ 2947182 w 6253026"/>
              <a:gd name="connsiteY17" fmla="*/ 21259 h 2218462"/>
              <a:gd name="connsiteX18" fmla="*/ 3341077 w 6253026"/>
              <a:gd name="connsiteY18" fmla="*/ 35327 h 2218462"/>
              <a:gd name="connsiteX19" fmla="*/ 3397348 w 6253026"/>
              <a:gd name="connsiteY19" fmla="*/ 49395 h 2218462"/>
              <a:gd name="connsiteX20" fmla="*/ 3523957 w 6253026"/>
              <a:gd name="connsiteY20" fmla="*/ 105666 h 2218462"/>
              <a:gd name="connsiteX21" fmla="*/ 3594295 w 6253026"/>
              <a:gd name="connsiteY21" fmla="*/ 147869 h 2218462"/>
              <a:gd name="connsiteX22" fmla="*/ 3805311 w 6253026"/>
              <a:gd name="connsiteY22" fmla="*/ 288546 h 2218462"/>
              <a:gd name="connsiteX23" fmla="*/ 3974123 w 6253026"/>
              <a:gd name="connsiteY23" fmla="*/ 372952 h 2218462"/>
              <a:gd name="connsiteX24" fmla="*/ 4044462 w 6253026"/>
              <a:gd name="connsiteY24" fmla="*/ 443290 h 2218462"/>
              <a:gd name="connsiteX25" fmla="*/ 4114800 w 6253026"/>
              <a:gd name="connsiteY25" fmla="*/ 527696 h 2218462"/>
              <a:gd name="connsiteX26" fmla="*/ 4142935 w 6253026"/>
              <a:gd name="connsiteY26" fmla="*/ 555832 h 2218462"/>
              <a:gd name="connsiteX27" fmla="*/ 4241409 w 6253026"/>
              <a:gd name="connsiteY27" fmla="*/ 752779 h 2218462"/>
              <a:gd name="connsiteX28" fmla="*/ 4283612 w 6253026"/>
              <a:gd name="connsiteY28" fmla="*/ 851253 h 2218462"/>
              <a:gd name="connsiteX29" fmla="*/ 4396154 w 6253026"/>
              <a:gd name="connsiteY29" fmla="*/ 1005998 h 2218462"/>
              <a:gd name="connsiteX30" fmla="*/ 4438357 w 6253026"/>
              <a:gd name="connsiteY30" fmla="*/ 1048201 h 2218462"/>
              <a:gd name="connsiteX31" fmla="*/ 4522763 w 6253026"/>
              <a:gd name="connsiteY31" fmla="*/ 1146675 h 2218462"/>
              <a:gd name="connsiteX32" fmla="*/ 4607169 w 6253026"/>
              <a:gd name="connsiteY32" fmla="*/ 1273284 h 2218462"/>
              <a:gd name="connsiteX33" fmla="*/ 4705643 w 6253026"/>
              <a:gd name="connsiteY33" fmla="*/ 1385826 h 2218462"/>
              <a:gd name="connsiteX34" fmla="*/ 4747846 w 6253026"/>
              <a:gd name="connsiteY34" fmla="*/ 1456164 h 2218462"/>
              <a:gd name="connsiteX35" fmla="*/ 4818185 w 6253026"/>
              <a:gd name="connsiteY35" fmla="*/ 1512435 h 2218462"/>
              <a:gd name="connsiteX36" fmla="*/ 4874455 w 6253026"/>
              <a:gd name="connsiteY36" fmla="*/ 1582773 h 2218462"/>
              <a:gd name="connsiteX37" fmla="*/ 5001065 w 6253026"/>
              <a:gd name="connsiteY37" fmla="*/ 1667179 h 2218462"/>
              <a:gd name="connsiteX38" fmla="*/ 5057335 w 6253026"/>
              <a:gd name="connsiteY38" fmla="*/ 1709382 h 2218462"/>
              <a:gd name="connsiteX39" fmla="*/ 5423095 w 6253026"/>
              <a:gd name="connsiteY39" fmla="*/ 1850059 h 2218462"/>
              <a:gd name="connsiteX40" fmla="*/ 5521569 w 6253026"/>
              <a:gd name="connsiteY40" fmla="*/ 1864127 h 2218462"/>
              <a:gd name="connsiteX41" fmla="*/ 5704449 w 6253026"/>
              <a:gd name="connsiteY41" fmla="*/ 1906330 h 2218462"/>
              <a:gd name="connsiteX42" fmla="*/ 5915465 w 6253026"/>
              <a:gd name="connsiteY42" fmla="*/ 1948533 h 2218462"/>
              <a:gd name="connsiteX43" fmla="*/ 6042074 w 6253026"/>
              <a:gd name="connsiteY43" fmla="*/ 1962601 h 2218462"/>
              <a:gd name="connsiteX44" fmla="*/ 6112412 w 6253026"/>
              <a:gd name="connsiteY44" fmla="*/ 1976669 h 2218462"/>
              <a:gd name="connsiteX45" fmla="*/ 5921924 w 6253026"/>
              <a:gd name="connsiteY45" fmla="*/ 2178998 h 2218462"/>
              <a:gd name="connsiteX46" fmla="*/ 5057828 w 6253026"/>
              <a:gd name="connsiteY46" fmla="*/ 2178998 h 2218462"/>
              <a:gd name="connsiteX47" fmla="*/ 4481764 w 6253026"/>
              <a:gd name="connsiteY47" fmla="*/ 2178998 h 2218462"/>
              <a:gd name="connsiteX48" fmla="*/ 3101926 w 6253026"/>
              <a:gd name="connsiteY48" fmla="*/ 2187684 h 2218462"/>
              <a:gd name="connsiteX49" fmla="*/ 1638886 w 6253026"/>
              <a:gd name="connsiteY49" fmla="*/ 2159549 h 2218462"/>
              <a:gd name="connsiteX50" fmla="*/ 189914 w 6253026"/>
              <a:gd name="connsiteY5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482948 w 6253026"/>
              <a:gd name="connsiteY13" fmla="*/ 147869 h 2218462"/>
              <a:gd name="connsiteX14" fmla="*/ 2623625 w 6253026"/>
              <a:gd name="connsiteY14" fmla="*/ 91598 h 2218462"/>
              <a:gd name="connsiteX15" fmla="*/ 2778369 w 6253026"/>
              <a:gd name="connsiteY15" fmla="*/ 49395 h 2218462"/>
              <a:gd name="connsiteX16" fmla="*/ 2947182 w 6253026"/>
              <a:gd name="connsiteY16" fmla="*/ 21259 h 2218462"/>
              <a:gd name="connsiteX17" fmla="*/ 3341077 w 6253026"/>
              <a:gd name="connsiteY17" fmla="*/ 35327 h 2218462"/>
              <a:gd name="connsiteX18" fmla="*/ 3397348 w 6253026"/>
              <a:gd name="connsiteY18" fmla="*/ 49395 h 2218462"/>
              <a:gd name="connsiteX19" fmla="*/ 3523957 w 6253026"/>
              <a:gd name="connsiteY19" fmla="*/ 105666 h 2218462"/>
              <a:gd name="connsiteX20" fmla="*/ 3594295 w 6253026"/>
              <a:gd name="connsiteY20" fmla="*/ 147869 h 2218462"/>
              <a:gd name="connsiteX21" fmla="*/ 3805311 w 6253026"/>
              <a:gd name="connsiteY21" fmla="*/ 288546 h 2218462"/>
              <a:gd name="connsiteX22" fmla="*/ 3974123 w 6253026"/>
              <a:gd name="connsiteY22" fmla="*/ 372952 h 2218462"/>
              <a:gd name="connsiteX23" fmla="*/ 4044462 w 6253026"/>
              <a:gd name="connsiteY23" fmla="*/ 443290 h 2218462"/>
              <a:gd name="connsiteX24" fmla="*/ 4114800 w 6253026"/>
              <a:gd name="connsiteY24" fmla="*/ 527696 h 2218462"/>
              <a:gd name="connsiteX25" fmla="*/ 4142935 w 6253026"/>
              <a:gd name="connsiteY25" fmla="*/ 555832 h 2218462"/>
              <a:gd name="connsiteX26" fmla="*/ 4241409 w 6253026"/>
              <a:gd name="connsiteY26" fmla="*/ 752779 h 2218462"/>
              <a:gd name="connsiteX27" fmla="*/ 4283612 w 6253026"/>
              <a:gd name="connsiteY27" fmla="*/ 851253 h 2218462"/>
              <a:gd name="connsiteX28" fmla="*/ 4396154 w 6253026"/>
              <a:gd name="connsiteY28" fmla="*/ 1005998 h 2218462"/>
              <a:gd name="connsiteX29" fmla="*/ 4438357 w 6253026"/>
              <a:gd name="connsiteY29" fmla="*/ 1048201 h 2218462"/>
              <a:gd name="connsiteX30" fmla="*/ 4522763 w 6253026"/>
              <a:gd name="connsiteY30" fmla="*/ 1146675 h 2218462"/>
              <a:gd name="connsiteX31" fmla="*/ 4607169 w 6253026"/>
              <a:gd name="connsiteY31" fmla="*/ 1273284 h 2218462"/>
              <a:gd name="connsiteX32" fmla="*/ 4705643 w 6253026"/>
              <a:gd name="connsiteY32" fmla="*/ 1385826 h 2218462"/>
              <a:gd name="connsiteX33" fmla="*/ 4747846 w 6253026"/>
              <a:gd name="connsiteY33" fmla="*/ 1456164 h 2218462"/>
              <a:gd name="connsiteX34" fmla="*/ 4818185 w 6253026"/>
              <a:gd name="connsiteY34" fmla="*/ 1512435 h 2218462"/>
              <a:gd name="connsiteX35" fmla="*/ 4874455 w 6253026"/>
              <a:gd name="connsiteY35" fmla="*/ 1582773 h 2218462"/>
              <a:gd name="connsiteX36" fmla="*/ 5001065 w 6253026"/>
              <a:gd name="connsiteY36" fmla="*/ 1667179 h 2218462"/>
              <a:gd name="connsiteX37" fmla="*/ 5057335 w 6253026"/>
              <a:gd name="connsiteY37" fmla="*/ 1709382 h 2218462"/>
              <a:gd name="connsiteX38" fmla="*/ 5423095 w 6253026"/>
              <a:gd name="connsiteY38" fmla="*/ 1850059 h 2218462"/>
              <a:gd name="connsiteX39" fmla="*/ 5521569 w 6253026"/>
              <a:gd name="connsiteY39" fmla="*/ 1864127 h 2218462"/>
              <a:gd name="connsiteX40" fmla="*/ 5704449 w 6253026"/>
              <a:gd name="connsiteY40" fmla="*/ 1906330 h 2218462"/>
              <a:gd name="connsiteX41" fmla="*/ 5915465 w 6253026"/>
              <a:gd name="connsiteY41" fmla="*/ 1948533 h 2218462"/>
              <a:gd name="connsiteX42" fmla="*/ 6042074 w 6253026"/>
              <a:gd name="connsiteY42" fmla="*/ 1962601 h 2218462"/>
              <a:gd name="connsiteX43" fmla="*/ 6112412 w 6253026"/>
              <a:gd name="connsiteY43" fmla="*/ 1976669 h 2218462"/>
              <a:gd name="connsiteX44" fmla="*/ 5921924 w 6253026"/>
              <a:gd name="connsiteY44" fmla="*/ 2178998 h 2218462"/>
              <a:gd name="connsiteX45" fmla="*/ 5057828 w 6253026"/>
              <a:gd name="connsiteY45" fmla="*/ 2178998 h 2218462"/>
              <a:gd name="connsiteX46" fmla="*/ 4481764 w 6253026"/>
              <a:gd name="connsiteY46" fmla="*/ 2178998 h 2218462"/>
              <a:gd name="connsiteX47" fmla="*/ 3101926 w 6253026"/>
              <a:gd name="connsiteY47" fmla="*/ 2187684 h 2218462"/>
              <a:gd name="connsiteX48" fmla="*/ 1638886 w 6253026"/>
              <a:gd name="connsiteY48" fmla="*/ 2159549 h 2218462"/>
              <a:gd name="connsiteX49" fmla="*/ 189914 w 6253026"/>
              <a:gd name="connsiteY4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623625 w 6253026"/>
              <a:gd name="connsiteY13" fmla="*/ 91598 h 2218462"/>
              <a:gd name="connsiteX14" fmla="*/ 2778369 w 6253026"/>
              <a:gd name="connsiteY14" fmla="*/ 49395 h 2218462"/>
              <a:gd name="connsiteX15" fmla="*/ 2947182 w 6253026"/>
              <a:gd name="connsiteY15" fmla="*/ 21259 h 2218462"/>
              <a:gd name="connsiteX16" fmla="*/ 3341077 w 6253026"/>
              <a:gd name="connsiteY16" fmla="*/ 35327 h 2218462"/>
              <a:gd name="connsiteX17" fmla="*/ 3397348 w 6253026"/>
              <a:gd name="connsiteY17" fmla="*/ 49395 h 2218462"/>
              <a:gd name="connsiteX18" fmla="*/ 3523957 w 6253026"/>
              <a:gd name="connsiteY18" fmla="*/ 105666 h 2218462"/>
              <a:gd name="connsiteX19" fmla="*/ 3594295 w 6253026"/>
              <a:gd name="connsiteY19" fmla="*/ 147869 h 2218462"/>
              <a:gd name="connsiteX20" fmla="*/ 3805311 w 6253026"/>
              <a:gd name="connsiteY20" fmla="*/ 288546 h 2218462"/>
              <a:gd name="connsiteX21" fmla="*/ 3974123 w 6253026"/>
              <a:gd name="connsiteY21" fmla="*/ 372952 h 2218462"/>
              <a:gd name="connsiteX22" fmla="*/ 4044462 w 6253026"/>
              <a:gd name="connsiteY22" fmla="*/ 443290 h 2218462"/>
              <a:gd name="connsiteX23" fmla="*/ 4114800 w 6253026"/>
              <a:gd name="connsiteY23" fmla="*/ 527696 h 2218462"/>
              <a:gd name="connsiteX24" fmla="*/ 4142935 w 6253026"/>
              <a:gd name="connsiteY24" fmla="*/ 555832 h 2218462"/>
              <a:gd name="connsiteX25" fmla="*/ 4241409 w 6253026"/>
              <a:gd name="connsiteY25" fmla="*/ 752779 h 2218462"/>
              <a:gd name="connsiteX26" fmla="*/ 4283612 w 6253026"/>
              <a:gd name="connsiteY26" fmla="*/ 851253 h 2218462"/>
              <a:gd name="connsiteX27" fmla="*/ 4396154 w 6253026"/>
              <a:gd name="connsiteY27" fmla="*/ 1005998 h 2218462"/>
              <a:gd name="connsiteX28" fmla="*/ 4438357 w 6253026"/>
              <a:gd name="connsiteY28" fmla="*/ 1048201 h 2218462"/>
              <a:gd name="connsiteX29" fmla="*/ 4522763 w 6253026"/>
              <a:gd name="connsiteY29" fmla="*/ 1146675 h 2218462"/>
              <a:gd name="connsiteX30" fmla="*/ 4607169 w 6253026"/>
              <a:gd name="connsiteY30" fmla="*/ 1273284 h 2218462"/>
              <a:gd name="connsiteX31" fmla="*/ 4705643 w 6253026"/>
              <a:gd name="connsiteY31" fmla="*/ 1385826 h 2218462"/>
              <a:gd name="connsiteX32" fmla="*/ 4747846 w 6253026"/>
              <a:gd name="connsiteY32" fmla="*/ 1456164 h 2218462"/>
              <a:gd name="connsiteX33" fmla="*/ 4818185 w 6253026"/>
              <a:gd name="connsiteY33" fmla="*/ 1512435 h 2218462"/>
              <a:gd name="connsiteX34" fmla="*/ 4874455 w 6253026"/>
              <a:gd name="connsiteY34" fmla="*/ 1582773 h 2218462"/>
              <a:gd name="connsiteX35" fmla="*/ 5001065 w 6253026"/>
              <a:gd name="connsiteY35" fmla="*/ 1667179 h 2218462"/>
              <a:gd name="connsiteX36" fmla="*/ 5057335 w 6253026"/>
              <a:gd name="connsiteY36" fmla="*/ 1709382 h 2218462"/>
              <a:gd name="connsiteX37" fmla="*/ 5423095 w 6253026"/>
              <a:gd name="connsiteY37" fmla="*/ 1850059 h 2218462"/>
              <a:gd name="connsiteX38" fmla="*/ 5521569 w 6253026"/>
              <a:gd name="connsiteY38" fmla="*/ 1864127 h 2218462"/>
              <a:gd name="connsiteX39" fmla="*/ 5704449 w 6253026"/>
              <a:gd name="connsiteY39" fmla="*/ 1906330 h 2218462"/>
              <a:gd name="connsiteX40" fmla="*/ 5915465 w 6253026"/>
              <a:gd name="connsiteY40" fmla="*/ 1948533 h 2218462"/>
              <a:gd name="connsiteX41" fmla="*/ 6042074 w 6253026"/>
              <a:gd name="connsiteY41" fmla="*/ 1962601 h 2218462"/>
              <a:gd name="connsiteX42" fmla="*/ 6112412 w 6253026"/>
              <a:gd name="connsiteY42" fmla="*/ 1976669 h 2218462"/>
              <a:gd name="connsiteX43" fmla="*/ 5921924 w 6253026"/>
              <a:gd name="connsiteY43" fmla="*/ 2178998 h 2218462"/>
              <a:gd name="connsiteX44" fmla="*/ 5057828 w 6253026"/>
              <a:gd name="connsiteY44" fmla="*/ 2178998 h 2218462"/>
              <a:gd name="connsiteX45" fmla="*/ 4481764 w 6253026"/>
              <a:gd name="connsiteY45" fmla="*/ 2178998 h 2218462"/>
              <a:gd name="connsiteX46" fmla="*/ 3101926 w 6253026"/>
              <a:gd name="connsiteY46" fmla="*/ 2187684 h 2218462"/>
              <a:gd name="connsiteX47" fmla="*/ 1638886 w 6253026"/>
              <a:gd name="connsiteY47" fmla="*/ 2159549 h 2218462"/>
              <a:gd name="connsiteX48" fmla="*/ 189914 w 6253026"/>
              <a:gd name="connsiteY4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397348 w 6253026"/>
              <a:gd name="connsiteY16" fmla="*/ 49395 h 2218462"/>
              <a:gd name="connsiteX17" fmla="*/ 3523957 w 6253026"/>
              <a:gd name="connsiteY17" fmla="*/ 105666 h 2218462"/>
              <a:gd name="connsiteX18" fmla="*/ 3594295 w 6253026"/>
              <a:gd name="connsiteY18" fmla="*/ 147869 h 2218462"/>
              <a:gd name="connsiteX19" fmla="*/ 3805311 w 6253026"/>
              <a:gd name="connsiteY19" fmla="*/ 288546 h 2218462"/>
              <a:gd name="connsiteX20" fmla="*/ 3974123 w 6253026"/>
              <a:gd name="connsiteY20" fmla="*/ 372952 h 2218462"/>
              <a:gd name="connsiteX21" fmla="*/ 4044462 w 6253026"/>
              <a:gd name="connsiteY21" fmla="*/ 443290 h 2218462"/>
              <a:gd name="connsiteX22" fmla="*/ 4114800 w 6253026"/>
              <a:gd name="connsiteY22" fmla="*/ 527696 h 2218462"/>
              <a:gd name="connsiteX23" fmla="*/ 4142935 w 6253026"/>
              <a:gd name="connsiteY23" fmla="*/ 555832 h 2218462"/>
              <a:gd name="connsiteX24" fmla="*/ 4241409 w 6253026"/>
              <a:gd name="connsiteY24" fmla="*/ 752779 h 2218462"/>
              <a:gd name="connsiteX25" fmla="*/ 4283612 w 6253026"/>
              <a:gd name="connsiteY25" fmla="*/ 851253 h 2218462"/>
              <a:gd name="connsiteX26" fmla="*/ 4396154 w 6253026"/>
              <a:gd name="connsiteY26" fmla="*/ 1005998 h 2218462"/>
              <a:gd name="connsiteX27" fmla="*/ 4438357 w 6253026"/>
              <a:gd name="connsiteY27" fmla="*/ 1048201 h 2218462"/>
              <a:gd name="connsiteX28" fmla="*/ 4522763 w 6253026"/>
              <a:gd name="connsiteY28" fmla="*/ 1146675 h 2218462"/>
              <a:gd name="connsiteX29" fmla="*/ 4607169 w 6253026"/>
              <a:gd name="connsiteY29" fmla="*/ 1273284 h 2218462"/>
              <a:gd name="connsiteX30" fmla="*/ 4705643 w 6253026"/>
              <a:gd name="connsiteY30" fmla="*/ 1385826 h 2218462"/>
              <a:gd name="connsiteX31" fmla="*/ 4747846 w 6253026"/>
              <a:gd name="connsiteY31" fmla="*/ 1456164 h 2218462"/>
              <a:gd name="connsiteX32" fmla="*/ 4818185 w 6253026"/>
              <a:gd name="connsiteY32" fmla="*/ 1512435 h 2218462"/>
              <a:gd name="connsiteX33" fmla="*/ 4874455 w 6253026"/>
              <a:gd name="connsiteY33" fmla="*/ 1582773 h 2218462"/>
              <a:gd name="connsiteX34" fmla="*/ 5001065 w 6253026"/>
              <a:gd name="connsiteY34" fmla="*/ 1667179 h 2218462"/>
              <a:gd name="connsiteX35" fmla="*/ 5057335 w 6253026"/>
              <a:gd name="connsiteY35" fmla="*/ 1709382 h 2218462"/>
              <a:gd name="connsiteX36" fmla="*/ 5423095 w 6253026"/>
              <a:gd name="connsiteY36" fmla="*/ 1850059 h 2218462"/>
              <a:gd name="connsiteX37" fmla="*/ 5521569 w 6253026"/>
              <a:gd name="connsiteY37" fmla="*/ 1864127 h 2218462"/>
              <a:gd name="connsiteX38" fmla="*/ 5704449 w 6253026"/>
              <a:gd name="connsiteY38" fmla="*/ 1906330 h 2218462"/>
              <a:gd name="connsiteX39" fmla="*/ 5915465 w 6253026"/>
              <a:gd name="connsiteY39" fmla="*/ 1948533 h 2218462"/>
              <a:gd name="connsiteX40" fmla="*/ 6042074 w 6253026"/>
              <a:gd name="connsiteY40" fmla="*/ 1962601 h 2218462"/>
              <a:gd name="connsiteX41" fmla="*/ 6112412 w 6253026"/>
              <a:gd name="connsiteY41" fmla="*/ 1976669 h 2218462"/>
              <a:gd name="connsiteX42" fmla="*/ 5921924 w 6253026"/>
              <a:gd name="connsiteY42" fmla="*/ 2178998 h 2218462"/>
              <a:gd name="connsiteX43" fmla="*/ 5057828 w 6253026"/>
              <a:gd name="connsiteY43" fmla="*/ 2178998 h 2218462"/>
              <a:gd name="connsiteX44" fmla="*/ 4481764 w 6253026"/>
              <a:gd name="connsiteY44" fmla="*/ 2178998 h 2218462"/>
              <a:gd name="connsiteX45" fmla="*/ 3101926 w 6253026"/>
              <a:gd name="connsiteY45" fmla="*/ 2187684 h 2218462"/>
              <a:gd name="connsiteX46" fmla="*/ 1638886 w 6253026"/>
              <a:gd name="connsiteY46" fmla="*/ 2159549 h 2218462"/>
              <a:gd name="connsiteX47" fmla="*/ 189914 w 6253026"/>
              <a:gd name="connsiteY4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594295 w 6253026"/>
              <a:gd name="connsiteY17" fmla="*/ 147869 h 2218462"/>
              <a:gd name="connsiteX18" fmla="*/ 3805311 w 6253026"/>
              <a:gd name="connsiteY18" fmla="*/ 288546 h 2218462"/>
              <a:gd name="connsiteX19" fmla="*/ 3974123 w 6253026"/>
              <a:gd name="connsiteY19" fmla="*/ 372952 h 2218462"/>
              <a:gd name="connsiteX20" fmla="*/ 4044462 w 6253026"/>
              <a:gd name="connsiteY20" fmla="*/ 443290 h 2218462"/>
              <a:gd name="connsiteX21" fmla="*/ 4114800 w 6253026"/>
              <a:gd name="connsiteY21" fmla="*/ 527696 h 2218462"/>
              <a:gd name="connsiteX22" fmla="*/ 4142935 w 6253026"/>
              <a:gd name="connsiteY22" fmla="*/ 555832 h 2218462"/>
              <a:gd name="connsiteX23" fmla="*/ 4241409 w 6253026"/>
              <a:gd name="connsiteY23" fmla="*/ 752779 h 2218462"/>
              <a:gd name="connsiteX24" fmla="*/ 4283612 w 6253026"/>
              <a:gd name="connsiteY24" fmla="*/ 851253 h 2218462"/>
              <a:gd name="connsiteX25" fmla="*/ 4396154 w 6253026"/>
              <a:gd name="connsiteY25" fmla="*/ 1005998 h 2218462"/>
              <a:gd name="connsiteX26" fmla="*/ 4438357 w 6253026"/>
              <a:gd name="connsiteY26" fmla="*/ 1048201 h 2218462"/>
              <a:gd name="connsiteX27" fmla="*/ 4522763 w 6253026"/>
              <a:gd name="connsiteY27" fmla="*/ 1146675 h 2218462"/>
              <a:gd name="connsiteX28" fmla="*/ 4607169 w 6253026"/>
              <a:gd name="connsiteY28" fmla="*/ 1273284 h 2218462"/>
              <a:gd name="connsiteX29" fmla="*/ 4705643 w 6253026"/>
              <a:gd name="connsiteY29" fmla="*/ 1385826 h 2218462"/>
              <a:gd name="connsiteX30" fmla="*/ 4747846 w 6253026"/>
              <a:gd name="connsiteY30" fmla="*/ 1456164 h 2218462"/>
              <a:gd name="connsiteX31" fmla="*/ 4818185 w 6253026"/>
              <a:gd name="connsiteY31" fmla="*/ 1512435 h 2218462"/>
              <a:gd name="connsiteX32" fmla="*/ 4874455 w 6253026"/>
              <a:gd name="connsiteY32" fmla="*/ 1582773 h 2218462"/>
              <a:gd name="connsiteX33" fmla="*/ 5001065 w 6253026"/>
              <a:gd name="connsiteY33" fmla="*/ 1667179 h 2218462"/>
              <a:gd name="connsiteX34" fmla="*/ 5057335 w 6253026"/>
              <a:gd name="connsiteY34" fmla="*/ 1709382 h 2218462"/>
              <a:gd name="connsiteX35" fmla="*/ 5423095 w 6253026"/>
              <a:gd name="connsiteY35" fmla="*/ 1850059 h 2218462"/>
              <a:gd name="connsiteX36" fmla="*/ 5521569 w 6253026"/>
              <a:gd name="connsiteY36" fmla="*/ 1864127 h 2218462"/>
              <a:gd name="connsiteX37" fmla="*/ 5704449 w 6253026"/>
              <a:gd name="connsiteY37" fmla="*/ 1906330 h 2218462"/>
              <a:gd name="connsiteX38" fmla="*/ 5915465 w 6253026"/>
              <a:gd name="connsiteY38" fmla="*/ 1948533 h 2218462"/>
              <a:gd name="connsiteX39" fmla="*/ 6042074 w 6253026"/>
              <a:gd name="connsiteY39" fmla="*/ 1962601 h 2218462"/>
              <a:gd name="connsiteX40" fmla="*/ 6112412 w 6253026"/>
              <a:gd name="connsiteY40" fmla="*/ 1976669 h 2218462"/>
              <a:gd name="connsiteX41" fmla="*/ 5921924 w 6253026"/>
              <a:gd name="connsiteY41" fmla="*/ 2178998 h 2218462"/>
              <a:gd name="connsiteX42" fmla="*/ 5057828 w 6253026"/>
              <a:gd name="connsiteY42" fmla="*/ 2178998 h 2218462"/>
              <a:gd name="connsiteX43" fmla="*/ 4481764 w 6253026"/>
              <a:gd name="connsiteY43" fmla="*/ 2178998 h 2218462"/>
              <a:gd name="connsiteX44" fmla="*/ 3101926 w 6253026"/>
              <a:gd name="connsiteY44" fmla="*/ 2187684 h 2218462"/>
              <a:gd name="connsiteX45" fmla="*/ 1638886 w 6253026"/>
              <a:gd name="connsiteY45" fmla="*/ 2159549 h 2218462"/>
              <a:gd name="connsiteX46" fmla="*/ 189914 w 6253026"/>
              <a:gd name="connsiteY4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3974123 w 6253026"/>
              <a:gd name="connsiteY18" fmla="*/ 372952 h 2218462"/>
              <a:gd name="connsiteX19" fmla="*/ 4044462 w 6253026"/>
              <a:gd name="connsiteY19" fmla="*/ 443290 h 2218462"/>
              <a:gd name="connsiteX20" fmla="*/ 4114800 w 6253026"/>
              <a:gd name="connsiteY20" fmla="*/ 527696 h 2218462"/>
              <a:gd name="connsiteX21" fmla="*/ 4142935 w 6253026"/>
              <a:gd name="connsiteY21" fmla="*/ 555832 h 2218462"/>
              <a:gd name="connsiteX22" fmla="*/ 4241409 w 6253026"/>
              <a:gd name="connsiteY22" fmla="*/ 752779 h 2218462"/>
              <a:gd name="connsiteX23" fmla="*/ 4283612 w 6253026"/>
              <a:gd name="connsiteY23" fmla="*/ 851253 h 2218462"/>
              <a:gd name="connsiteX24" fmla="*/ 4396154 w 6253026"/>
              <a:gd name="connsiteY24" fmla="*/ 1005998 h 2218462"/>
              <a:gd name="connsiteX25" fmla="*/ 4438357 w 6253026"/>
              <a:gd name="connsiteY25" fmla="*/ 1048201 h 2218462"/>
              <a:gd name="connsiteX26" fmla="*/ 4522763 w 6253026"/>
              <a:gd name="connsiteY26" fmla="*/ 1146675 h 2218462"/>
              <a:gd name="connsiteX27" fmla="*/ 4607169 w 6253026"/>
              <a:gd name="connsiteY27" fmla="*/ 1273284 h 2218462"/>
              <a:gd name="connsiteX28" fmla="*/ 4705643 w 6253026"/>
              <a:gd name="connsiteY28" fmla="*/ 1385826 h 2218462"/>
              <a:gd name="connsiteX29" fmla="*/ 4747846 w 6253026"/>
              <a:gd name="connsiteY29" fmla="*/ 1456164 h 2218462"/>
              <a:gd name="connsiteX30" fmla="*/ 4818185 w 6253026"/>
              <a:gd name="connsiteY30" fmla="*/ 1512435 h 2218462"/>
              <a:gd name="connsiteX31" fmla="*/ 4874455 w 6253026"/>
              <a:gd name="connsiteY31" fmla="*/ 1582773 h 2218462"/>
              <a:gd name="connsiteX32" fmla="*/ 5001065 w 6253026"/>
              <a:gd name="connsiteY32" fmla="*/ 1667179 h 2218462"/>
              <a:gd name="connsiteX33" fmla="*/ 5057335 w 6253026"/>
              <a:gd name="connsiteY33" fmla="*/ 1709382 h 2218462"/>
              <a:gd name="connsiteX34" fmla="*/ 5423095 w 6253026"/>
              <a:gd name="connsiteY34" fmla="*/ 1850059 h 2218462"/>
              <a:gd name="connsiteX35" fmla="*/ 5521569 w 6253026"/>
              <a:gd name="connsiteY35" fmla="*/ 1864127 h 2218462"/>
              <a:gd name="connsiteX36" fmla="*/ 5704449 w 6253026"/>
              <a:gd name="connsiteY36" fmla="*/ 1906330 h 2218462"/>
              <a:gd name="connsiteX37" fmla="*/ 5915465 w 6253026"/>
              <a:gd name="connsiteY37" fmla="*/ 1948533 h 2218462"/>
              <a:gd name="connsiteX38" fmla="*/ 6042074 w 6253026"/>
              <a:gd name="connsiteY38" fmla="*/ 1962601 h 2218462"/>
              <a:gd name="connsiteX39" fmla="*/ 6112412 w 6253026"/>
              <a:gd name="connsiteY39" fmla="*/ 1976669 h 2218462"/>
              <a:gd name="connsiteX40" fmla="*/ 5921924 w 6253026"/>
              <a:gd name="connsiteY40" fmla="*/ 2178998 h 2218462"/>
              <a:gd name="connsiteX41" fmla="*/ 5057828 w 6253026"/>
              <a:gd name="connsiteY41" fmla="*/ 2178998 h 2218462"/>
              <a:gd name="connsiteX42" fmla="*/ 4481764 w 6253026"/>
              <a:gd name="connsiteY42" fmla="*/ 2178998 h 2218462"/>
              <a:gd name="connsiteX43" fmla="*/ 3101926 w 6253026"/>
              <a:gd name="connsiteY43" fmla="*/ 2187684 h 2218462"/>
              <a:gd name="connsiteX44" fmla="*/ 1638886 w 6253026"/>
              <a:gd name="connsiteY44" fmla="*/ 2159549 h 2218462"/>
              <a:gd name="connsiteX45" fmla="*/ 189914 w 6253026"/>
              <a:gd name="connsiteY4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4462 w 6253026"/>
              <a:gd name="connsiteY18" fmla="*/ 443290 h 2218462"/>
              <a:gd name="connsiteX19" fmla="*/ 4114800 w 6253026"/>
              <a:gd name="connsiteY19" fmla="*/ 527696 h 2218462"/>
              <a:gd name="connsiteX20" fmla="*/ 4142935 w 6253026"/>
              <a:gd name="connsiteY20" fmla="*/ 555832 h 2218462"/>
              <a:gd name="connsiteX21" fmla="*/ 4241409 w 6253026"/>
              <a:gd name="connsiteY21" fmla="*/ 752779 h 2218462"/>
              <a:gd name="connsiteX22" fmla="*/ 4283612 w 6253026"/>
              <a:gd name="connsiteY22" fmla="*/ 851253 h 2218462"/>
              <a:gd name="connsiteX23" fmla="*/ 4396154 w 6253026"/>
              <a:gd name="connsiteY23" fmla="*/ 1005998 h 2218462"/>
              <a:gd name="connsiteX24" fmla="*/ 4438357 w 6253026"/>
              <a:gd name="connsiteY24" fmla="*/ 1048201 h 2218462"/>
              <a:gd name="connsiteX25" fmla="*/ 4522763 w 6253026"/>
              <a:gd name="connsiteY25" fmla="*/ 1146675 h 2218462"/>
              <a:gd name="connsiteX26" fmla="*/ 4607169 w 6253026"/>
              <a:gd name="connsiteY26" fmla="*/ 1273284 h 2218462"/>
              <a:gd name="connsiteX27" fmla="*/ 4705643 w 6253026"/>
              <a:gd name="connsiteY27" fmla="*/ 1385826 h 2218462"/>
              <a:gd name="connsiteX28" fmla="*/ 4747846 w 6253026"/>
              <a:gd name="connsiteY28" fmla="*/ 1456164 h 2218462"/>
              <a:gd name="connsiteX29" fmla="*/ 4818185 w 6253026"/>
              <a:gd name="connsiteY29" fmla="*/ 1512435 h 2218462"/>
              <a:gd name="connsiteX30" fmla="*/ 4874455 w 6253026"/>
              <a:gd name="connsiteY30" fmla="*/ 1582773 h 2218462"/>
              <a:gd name="connsiteX31" fmla="*/ 5001065 w 6253026"/>
              <a:gd name="connsiteY31" fmla="*/ 1667179 h 2218462"/>
              <a:gd name="connsiteX32" fmla="*/ 5057335 w 6253026"/>
              <a:gd name="connsiteY32" fmla="*/ 1709382 h 2218462"/>
              <a:gd name="connsiteX33" fmla="*/ 5423095 w 6253026"/>
              <a:gd name="connsiteY33" fmla="*/ 1850059 h 2218462"/>
              <a:gd name="connsiteX34" fmla="*/ 5521569 w 6253026"/>
              <a:gd name="connsiteY34" fmla="*/ 1864127 h 2218462"/>
              <a:gd name="connsiteX35" fmla="*/ 5704449 w 6253026"/>
              <a:gd name="connsiteY35" fmla="*/ 1906330 h 2218462"/>
              <a:gd name="connsiteX36" fmla="*/ 5915465 w 6253026"/>
              <a:gd name="connsiteY36" fmla="*/ 1948533 h 2218462"/>
              <a:gd name="connsiteX37" fmla="*/ 6042074 w 6253026"/>
              <a:gd name="connsiteY37" fmla="*/ 1962601 h 2218462"/>
              <a:gd name="connsiteX38" fmla="*/ 6112412 w 6253026"/>
              <a:gd name="connsiteY38" fmla="*/ 1976669 h 2218462"/>
              <a:gd name="connsiteX39" fmla="*/ 5921924 w 6253026"/>
              <a:gd name="connsiteY39" fmla="*/ 2178998 h 2218462"/>
              <a:gd name="connsiteX40" fmla="*/ 5057828 w 6253026"/>
              <a:gd name="connsiteY40" fmla="*/ 2178998 h 2218462"/>
              <a:gd name="connsiteX41" fmla="*/ 4481764 w 6253026"/>
              <a:gd name="connsiteY41" fmla="*/ 2178998 h 2218462"/>
              <a:gd name="connsiteX42" fmla="*/ 3101926 w 6253026"/>
              <a:gd name="connsiteY42" fmla="*/ 2187684 h 2218462"/>
              <a:gd name="connsiteX43" fmla="*/ 1638886 w 6253026"/>
              <a:gd name="connsiteY43" fmla="*/ 2159549 h 2218462"/>
              <a:gd name="connsiteX44" fmla="*/ 189914 w 6253026"/>
              <a:gd name="connsiteY44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142935 w 6253026"/>
              <a:gd name="connsiteY19" fmla="*/ 555832 h 2218462"/>
              <a:gd name="connsiteX20" fmla="*/ 4241409 w 6253026"/>
              <a:gd name="connsiteY20" fmla="*/ 752779 h 2218462"/>
              <a:gd name="connsiteX21" fmla="*/ 4283612 w 6253026"/>
              <a:gd name="connsiteY21" fmla="*/ 851253 h 2218462"/>
              <a:gd name="connsiteX22" fmla="*/ 4396154 w 6253026"/>
              <a:gd name="connsiteY22" fmla="*/ 1005998 h 2218462"/>
              <a:gd name="connsiteX23" fmla="*/ 4438357 w 6253026"/>
              <a:gd name="connsiteY23" fmla="*/ 1048201 h 2218462"/>
              <a:gd name="connsiteX24" fmla="*/ 4522763 w 6253026"/>
              <a:gd name="connsiteY24" fmla="*/ 1146675 h 2218462"/>
              <a:gd name="connsiteX25" fmla="*/ 4607169 w 6253026"/>
              <a:gd name="connsiteY25" fmla="*/ 1273284 h 2218462"/>
              <a:gd name="connsiteX26" fmla="*/ 4705643 w 6253026"/>
              <a:gd name="connsiteY26" fmla="*/ 1385826 h 2218462"/>
              <a:gd name="connsiteX27" fmla="*/ 4747846 w 6253026"/>
              <a:gd name="connsiteY27" fmla="*/ 1456164 h 2218462"/>
              <a:gd name="connsiteX28" fmla="*/ 4818185 w 6253026"/>
              <a:gd name="connsiteY28" fmla="*/ 1512435 h 2218462"/>
              <a:gd name="connsiteX29" fmla="*/ 4874455 w 6253026"/>
              <a:gd name="connsiteY29" fmla="*/ 1582773 h 2218462"/>
              <a:gd name="connsiteX30" fmla="*/ 5001065 w 6253026"/>
              <a:gd name="connsiteY30" fmla="*/ 1667179 h 2218462"/>
              <a:gd name="connsiteX31" fmla="*/ 5057335 w 6253026"/>
              <a:gd name="connsiteY31" fmla="*/ 1709382 h 2218462"/>
              <a:gd name="connsiteX32" fmla="*/ 5423095 w 6253026"/>
              <a:gd name="connsiteY32" fmla="*/ 1850059 h 2218462"/>
              <a:gd name="connsiteX33" fmla="*/ 5521569 w 6253026"/>
              <a:gd name="connsiteY33" fmla="*/ 1864127 h 2218462"/>
              <a:gd name="connsiteX34" fmla="*/ 5704449 w 6253026"/>
              <a:gd name="connsiteY34" fmla="*/ 1906330 h 2218462"/>
              <a:gd name="connsiteX35" fmla="*/ 5915465 w 6253026"/>
              <a:gd name="connsiteY35" fmla="*/ 1948533 h 2218462"/>
              <a:gd name="connsiteX36" fmla="*/ 6042074 w 6253026"/>
              <a:gd name="connsiteY36" fmla="*/ 1962601 h 2218462"/>
              <a:gd name="connsiteX37" fmla="*/ 6112412 w 6253026"/>
              <a:gd name="connsiteY37" fmla="*/ 1976669 h 2218462"/>
              <a:gd name="connsiteX38" fmla="*/ 5921924 w 6253026"/>
              <a:gd name="connsiteY38" fmla="*/ 2178998 h 2218462"/>
              <a:gd name="connsiteX39" fmla="*/ 5057828 w 6253026"/>
              <a:gd name="connsiteY39" fmla="*/ 2178998 h 2218462"/>
              <a:gd name="connsiteX40" fmla="*/ 4481764 w 6253026"/>
              <a:gd name="connsiteY40" fmla="*/ 2178998 h 2218462"/>
              <a:gd name="connsiteX41" fmla="*/ 3101926 w 6253026"/>
              <a:gd name="connsiteY41" fmla="*/ 2187684 h 2218462"/>
              <a:gd name="connsiteX42" fmla="*/ 1638886 w 6253026"/>
              <a:gd name="connsiteY42" fmla="*/ 2159549 h 2218462"/>
              <a:gd name="connsiteX43" fmla="*/ 189914 w 6253026"/>
              <a:gd name="connsiteY43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438357 w 6253026"/>
              <a:gd name="connsiteY21" fmla="*/ 1048201 h 2218462"/>
              <a:gd name="connsiteX22" fmla="*/ 4522763 w 6253026"/>
              <a:gd name="connsiteY22" fmla="*/ 1146675 h 2218462"/>
              <a:gd name="connsiteX23" fmla="*/ 4607169 w 6253026"/>
              <a:gd name="connsiteY23" fmla="*/ 1273284 h 2218462"/>
              <a:gd name="connsiteX24" fmla="*/ 4705643 w 6253026"/>
              <a:gd name="connsiteY24" fmla="*/ 1385826 h 2218462"/>
              <a:gd name="connsiteX25" fmla="*/ 4747846 w 6253026"/>
              <a:gd name="connsiteY25" fmla="*/ 1456164 h 2218462"/>
              <a:gd name="connsiteX26" fmla="*/ 4818185 w 6253026"/>
              <a:gd name="connsiteY26" fmla="*/ 1512435 h 2218462"/>
              <a:gd name="connsiteX27" fmla="*/ 4874455 w 6253026"/>
              <a:gd name="connsiteY27" fmla="*/ 1582773 h 2218462"/>
              <a:gd name="connsiteX28" fmla="*/ 5001065 w 6253026"/>
              <a:gd name="connsiteY28" fmla="*/ 1667179 h 2218462"/>
              <a:gd name="connsiteX29" fmla="*/ 5057335 w 6253026"/>
              <a:gd name="connsiteY29" fmla="*/ 1709382 h 2218462"/>
              <a:gd name="connsiteX30" fmla="*/ 5423095 w 6253026"/>
              <a:gd name="connsiteY30" fmla="*/ 1850059 h 2218462"/>
              <a:gd name="connsiteX31" fmla="*/ 5521569 w 6253026"/>
              <a:gd name="connsiteY31" fmla="*/ 1864127 h 2218462"/>
              <a:gd name="connsiteX32" fmla="*/ 5704449 w 6253026"/>
              <a:gd name="connsiteY32" fmla="*/ 1906330 h 2218462"/>
              <a:gd name="connsiteX33" fmla="*/ 5915465 w 6253026"/>
              <a:gd name="connsiteY33" fmla="*/ 1948533 h 2218462"/>
              <a:gd name="connsiteX34" fmla="*/ 6042074 w 6253026"/>
              <a:gd name="connsiteY34" fmla="*/ 1962601 h 2218462"/>
              <a:gd name="connsiteX35" fmla="*/ 6112412 w 6253026"/>
              <a:gd name="connsiteY35" fmla="*/ 1976669 h 2218462"/>
              <a:gd name="connsiteX36" fmla="*/ 5921924 w 6253026"/>
              <a:gd name="connsiteY36" fmla="*/ 2178998 h 2218462"/>
              <a:gd name="connsiteX37" fmla="*/ 5057828 w 6253026"/>
              <a:gd name="connsiteY37" fmla="*/ 2178998 h 2218462"/>
              <a:gd name="connsiteX38" fmla="*/ 4481764 w 6253026"/>
              <a:gd name="connsiteY38" fmla="*/ 2178998 h 2218462"/>
              <a:gd name="connsiteX39" fmla="*/ 3101926 w 6253026"/>
              <a:gd name="connsiteY39" fmla="*/ 2187684 h 2218462"/>
              <a:gd name="connsiteX40" fmla="*/ 1638886 w 6253026"/>
              <a:gd name="connsiteY40" fmla="*/ 2159549 h 2218462"/>
              <a:gd name="connsiteX41" fmla="*/ 189914 w 6253026"/>
              <a:gd name="connsiteY4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522763 w 6253026"/>
              <a:gd name="connsiteY21" fmla="*/ 1146675 h 2218462"/>
              <a:gd name="connsiteX22" fmla="*/ 4607169 w 6253026"/>
              <a:gd name="connsiteY22" fmla="*/ 1273284 h 2218462"/>
              <a:gd name="connsiteX23" fmla="*/ 4705643 w 6253026"/>
              <a:gd name="connsiteY23" fmla="*/ 1385826 h 2218462"/>
              <a:gd name="connsiteX24" fmla="*/ 4747846 w 6253026"/>
              <a:gd name="connsiteY24" fmla="*/ 1456164 h 2218462"/>
              <a:gd name="connsiteX25" fmla="*/ 4818185 w 6253026"/>
              <a:gd name="connsiteY25" fmla="*/ 1512435 h 2218462"/>
              <a:gd name="connsiteX26" fmla="*/ 4874455 w 6253026"/>
              <a:gd name="connsiteY26" fmla="*/ 1582773 h 2218462"/>
              <a:gd name="connsiteX27" fmla="*/ 5001065 w 6253026"/>
              <a:gd name="connsiteY27" fmla="*/ 1667179 h 2218462"/>
              <a:gd name="connsiteX28" fmla="*/ 5057335 w 6253026"/>
              <a:gd name="connsiteY28" fmla="*/ 1709382 h 2218462"/>
              <a:gd name="connsiteX29" fmla="*/ 5423095 w 6253026"/>
              <a:gd name="connsiteY29" fmla="*/ 1850059 h 2218462"/>
              <a:gd name="connsiteX30" fmla="*/ 5521569 w 6253026"/>
              <a:gd name="connsiteY30" fmla="*/ 1864127 h 2218462"/>
              <a:gd name="connsiteX31" fmla="*/ 5704449 w 6253026"/>
              <a:gd name="connsiteY31" fmla="*/ 1906330 h 2218462"/>
              <a:gd name="connsiteX32" fmla="*/ 5915465 w 6253026"/>
              <a:gd name="connsiteY32" fmla="*/ 1948533 h 2218462"/>
              <a:gd name="connsiteX33" fmla="*/ 6042074 w 6253026"/>
              <a:gd name="connsiteY33" fmla="*/ 1962601 h 2218462"/>
              <a:gd name="connsiteX34" fmla="*/ 6112412 w 6253026"/>
              <a:gd name="connsiteY34" fmla="*/ 1976669 h 2218462"/>
              <a:gd name="connsiteX35" fmla="*/ 5921924 w 6253026"/>
              <a:gd name="connsiteY35" fmla="*/ 2178998 h 2218462"/>
              <a:gd name="connsiteX36" fmla="*/ 5057828 w 6253026"/>
              <a:gd name="connsiteY36" fmla="*/ 2178998 h 2218462"/>
              <a:gd name="connsiteX37" fmla="*/ 4481764 w 6253026"/>
              <a:gd name="connsiteY37" fmla="*/ 2178998 h 2218462"/>
              <a:gd name="connsiteX38" fmla="*/ 3101926 w 6253026"/>
              <a:gd name="connsiteY38" fmla="*/ 2187684 h 2218462"/>
              <a:gd name="connsiteX39" fmla="*/ 1638886 w 6253026"/>
              <a:gd name="connsiteY39" fmla="*/ 2159549 h 2218462"/>
              <a:gd name="connsiteX40" fmla="*/ 189914 w 6253026"/>
              <a:gd name="connsiteY4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747846 w 6253026"/>
              <a:gd name="connsiteY23" fmla="*/ 1456164 h 2218462"/>
              <a:gd name="connsiteX24" fmla="*/ 4818185 w 6253026"/>
              <a:gd name="connsiteY24" fmla="*/ 1512435 h 2218462"/>
              <a:gd name="connsiteX25" fmla="*/ 4874455 w 6253026"/>
              <a:gd name="connsiteY25" fmla="*/ 1582773 h 2218462"/>
              <a:gd name="connsiteX26" fmla="*/ 5001065 w 6253026"/>
              <a:gd name="connsiteY26" fmla="*/ 1667179 h 2218462"/>
              <a:gd name="connsiteX27" fmla="*/ 5057335 w 6253026"/>
              <a:gd name="connsiteY27" fmla="*/ 1709382 h 2218462"/>
              <a:gd name="connsiteX28" fmla="*/ 5423095 w 6253026"/>
              <a:gd name="connsiteY28" fmla="*/ 1850059 h 2218462"/>
              <a:gd name="connsiteX29" fmla="*/ 5521569 w 6253026"/>
              <a:gd name="connsiteY29" fmla="*/ 1864127 h 2218462"/>
              <a:gd name="connsiteX30" fmla="*/ 5704449 w 6253026"/>
              <a:gd name="connsiteY30" fmla="*/ 1906330 h 2218462"/>
              <a:gd name="connsiteX31" fmla="*/ 5915465 w 6253026"/>
              <a:gd name="connsiteY31" fmla="*/ 1948533 h 2218462"/>
              <a:gd name="connsiteX32" fmla="*/ 6042074 w 6253026"/>
              <a:gd name="connsiteY32" fmla="*/ 1962601 h 2218462"/>
              <a:gd name="connsiteX33" fmla="*/ 6112412 w 6253026"/>
              <a:gd name="connsiteY33" fmla="*/ 1976669 h 2218462"/>
              <a:gd name="connsiteX34" fmla="*/ 5921924 w 6253026"/>
              <a:gd name="connsiteY34" fmla="*/ 2178998 h 2218462"/>
              <a:gd name="connsiteX35" fmla="*/ 5057828 w 6253026"/>
              <a:gd name="connsiteY35" fmla="*/ 2178998 h 2218462"/>
              <a:gd name="connsiteX36" fmla="*/ 4481764 w 6253026"/>
              <a:gd name="connsiteY36" fmla="*/ 2178998 h 2218462"/>
              <a:gd name="connsiteX37" fmla="*/ 3101926 w 6253026"/>
              <a:gd name="connsiteY37" fmla="*/ 2187684 h 2218462"/>
              <a:gd name="connsiteX38" fmla="*/ 1638886 w 6253026"/>
              <a:gd name="connsiteY38" fmla="*/ 2159549 h 2218462"/>
              <a:gd name="connsiteX39" fmla="*/ 189914 w 6253026"/>
              <a:gd name="connsiteY3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818185 w 6253026"/>
              <a:gd name="connsiteY23" fmla="*/ 1512435 h 2218462"/>
              <a:gd name="connsiteX24" fmla="*/ 4874455 w 6253026"/>
              <a:gd name="connsiteY24" fmla="*/ 1582773 h 2218462"/>
              <a:gd name="connsiteX25" fmla="*/ 5001065 w 6253026"/>
              <a:gd name="connsiteY25" fmla="*/ 1667179 h 2218462"/>
              <a:gd name="connsiteX26" fmla="*/ 5057335 w 6253026"/>
              <a:gd name="connsiteY26" fmla="*/ 1709382 h 2218462"/>
              <a:gd name="connsiteX27" fmla="*/ 5423095 w 6253026"/>
              <a:gd name="connsiteY27" fmla="*/ 1850059 h 2218462"/>
              <a:gd name="connsiteX28" fmla="*/ 5521569 w 6253026"/>
              <a:gd name="connsiteY28" fmla="*/ 1864127 h 2218462"/>
              <a:gd name="connsiteX29" fmla="*/ 5704449 w 6253026"/>
              <a:gd name="connsiteY29" fmla="*/ 1906330 h 2218462"/>
              <a:gd name="connsiteX30" fmla="*/ 5915465 w 6253026"/>
              <a:gd name="connsiteY30" fmla="*/ 1948533 h 2218462"/>
              <a:gd name="connsiteX31" fmla="*/ 6042074 w 6253026"/>
              <a:gd name="connsiteY31" fmla="*/ 1962601 h 2218462"/>
              <a:gd name="connsiteX32" fmla="*/ 6112412 w 6253026"/>
              <a:gd name="connsiteY32" fmla="*/ 1976669 h 2218462"/>
              <a:gd name="connsiteX33" fmla="*/ 5921924 w 6253026"/>
              <a:gd name="connsiteY33" fmla="*/ 2178998 h 2218462"/>
              <a:gd name="connsiteX34" fmla="*/ 5057828 w 6253026"/>
              <a:gd name="connsiteY34" fmla="*/ 2178998 h 2218462"/>
              <a:gd name="connsiteX35" fmla="*/ 4481764 w 6253026"/>
              <a:gd name="connsiteY35" fmla="*/ 2178998 h 2218462"/>
              <a:gd name="connsiteX36" fmla="*/ 3101926 w 6253026"/>
              <a:gd name="connsiteY36" fmla="*/ 2187684 h 2218462"/>
              <a:gd name="connsiteX37" fmla="*/ 1638886 w 6253026"/>
              <a:gd name="connsiteY37" fmla="*/ 2159549 h 2218462"/>
              <a:gd name="connsiteX38" fmla="*/ 189914 w 6253026"/>
              <a:gd name="connsiteY3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4874455 w 6253026"/>
              <a:gd name="connsiteY23" fmla="*/ 1582773 h 2218462"/>
              <a:gd name="connsiteX24" fmla="*/ 5001065 w 6253026"/>
              <a:gd name="connsiteY24" fmla="*/ 1667179 h 2218462"/>
              <a:gd name="connsiteX25" fmla="*/ 5057335 w 6253026"/>
              <a:gd name="connsiteY25" fmla="*/ 1709382 h 2218462"/>
              <a:gd name="connsiteX26" fmla="*/ 5423095 w 6253026"/>
              <a:gd name="connsiteY26" fmla="*/ 1850059 h 2218462"/>
              <a:gd name="connsiteX27" fmla="*/ 5521569 w 6253026"/>
              <a:gd name="connsiteY27" fmla="*/ 1864127 h 2218462"/>
              <a:gd name="connsiteX28" fmla="*/ 5704449 w 6253026"/>
              <a:gd name="connsiteY28" fmla="*/ 1906330 h 2218462"/>
              <a:gd name="connsiteX29" fmla="*/ 5915465 w 6253026"/>
              <a:gd name="connsiteY29" fmla="*/ 1948533 h 2218462"/>
              <a:gd name="connsiteX30" fmla="*/ 6042074 w 6253026"/>
              <a:gd name="connsiteY30" fmla="*/ 1962601 h 2218462"/>
              <a:gd name="connsiteX31" fmla="*/ 6112412 w 6253026"/>
              <a:gd name="connsiteY31" fmla="*/ 1976669 h 2218462"/>
              <a:gd name="connsiteX32" fmla="*/ 5921924 w 6253026"/>
              <a:gd name="connsiteY32" fmla="*/ 2178998 h 2218462"/>
              <a:gd name="connsiteX33" fmla="*/ 5057828 w 6253026"/>
              <a:gd name="connsiteY33" fmla="*/ 2178998 h 2218462"/>
              <a:gd name="connsiteX34" fmla="*/ 4481764 w 6253026"/>
              <a:gd name="connsiteY34" fmla="*/ 2178998 h 2218462"/>
              <a:gd name="connsiteX35" fmla="*/ 3101926 w 6253026"/>
              <a:gd name="connsiteY35" fmla="*/ 2187684 h 2218462"/>
              <a:gd name="connsiteX36" fmla="*/ 1638886 w 6253026"/>
              <a:gd name="connsiteY36" fmla="*/ 2159549 h 2218462"/>
              <a:gd name="connsiteX37" fmla="*/ 189914 w 6253026"/>
              <a:gd name="connsiteY3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057335 w 6253026"/>
              <a:gd name="connsiteY24" fmla="*/ 1709382 h 2218462"/>
              <a:gd name="connsiteX25" fmla="*/ 5423095 w 6253026"/>
              <a:gd name="connsiteY25" fmla="*/ 1850059 h 2218462"/>
              <a:gd name="connsiteX26" fmla="*/ 5521569 w 6253026"/>
              <a:gd name="connsiteY26" fmla="*/ 1864127 h 2218462"/>
              <a:gd name="connsiteX27" fmla="*/ 5704449 w 6253026"/>
              <a:gd name="connsiteY27" fmla="*/ 1906330 h 2218462"/>
              <a:gd name="connsiteX28" fmla="*/ 5915465 w 6253026"/>
              <a:gd name="connsiteY28" fmla="*/ 1948533 h 2218462"/>
              <a:gd name="connsiteX29" fmla="*/ 6042074 w 6253026"/>
              <a:gd name="connsiteY29" fmla="*/ 1962601 h 2218462"/>
              <a:gd name="connsiteX30" fmla="*/ 6112412 w 6253026"/>
              <a:gd name="connsiteY30" fmla="*/ 1976669 h 2218462"/>
              <a:gd name="connsiteX31" fmla="*/ 5921924 w 6253026"/>
              <a:gd name="connsiteY31" fmla="*/ 2178998 h 2218462"/>
              <a:gd name="connsiteX32" fmla="*/ 5057828 w 6253026"/>
              <a:gd name="connsiteY32" fmla="*/ 2178998 h 2218462"/>
              <a:gd name="connsiteX33" fmla="*/ 4481764 w 6253026"/>
              <a:gd name="connsiteY33" fmla="*/ 2178998 h 2218462"/>
              <a:gd name="connsiteX34" fmla="*/ 3101926 w 6253026"/>
              <a:gd name="connsiteY34" fmla="*/ 2187684 h 2218462"/>
              <a:gd name="connsiteX35" fmla="*/ 1638886 w 6253026"/>
              <a:gd name="connsiteY35" fmla="*/ 2159549 h 2218462"/>
              <a:gd name="connsiteX36" fmla="*/ 189914 w 6253026"/>
              <a:gd name="connsiteY3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521569 w 6253026"/>
              <a:gd name="connsiteY25" fmla="*/ 1864127 h 2218462"/>
              <a:gd name="connsiteX26" fmla="*/ 5704449 w 6253026"/>
              <a:gd name="connsiteY26" fmla="*/ 1906330 h 2218462"/>
              <a:gd name="connsiteX27" fmla="*/ 5915465 w 6253026"/>
              <a:gd name="connsiteY27" fmla="*/ 1948533 h 2218462"/>
              <a:gd name="connsiteX28" fmla="*/ 6042074 w 6253026"/>
              <a:gd name="connsiteY28" fmla="*/ 1962601 h 2218462"/>
              <a:gd name="connsiteX29" fmla="*/ 6112412 w 6253026"/>
              <a:gd name="connsiteY29" fmla="*/ 1976669 h 2218462"/>
              <a:gd name="connsiteX30" fmla="*/ 5921924 w 6253026"/>
              <a:gd name="connsiteY30" fmla="*/ 2178998 h 2218462"/>
              <a:gd name="connsiteX31" fmla="*/ 5057828 w 6253026"/>
              <a:gd name="connsiteY31" fmla="*/ 2178998 h 2218462"/>
              <a:gd name="connsiteX32" fmla="*/ 4481764 w 6253026"/>
              <a:gd name="connsiteY32" fmla="*/ 2178998 h 2218462"/>
              <a:gd name="connsiteX33" fmla="*/ 3101926 w 6253026"/>
              <a:gd name="connsiteY33" fmla="*/ 2187684 h 2218462"/>
              <a:gd name="connsiteX34" fmla="*/ 1638886 w 6253026"/>
              <a:gd name="connsiteY34" fmla="*/ 2159549 h 2218462"/>
              <a:gd name="connsiteX35" fmla="*/ 189914 w 6253026"/>
              <a:gd name="connsiteY3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704449 w 6253026"/>
              <a:gd name="connsiteY25" fmla="*/ 1906330 h 2218462"/>
              <a:gd name="connsiteX26" fmla="*/ 5915465 w 6253026"/>
              <a:gd name="connsiteY26" fmla="*/ 1948533 h 2218462"/>
              <a:gd name="connsiteX27" fmla="*/ 6042074 w 6253026"/>
              <a:gd name="connsiteY27" fmla="*/ 1962601 h 2218462"/>
              <a:gd name="connsiteX28" fmla="*/ 6112412 w 6253026"/>
              <a:gd name="connsiteY28" fmla="*/ 1976669 h 2218462"/>
              <a:gd name="connsiteX29" fmla="*/ 5921924 w 6253026"/>
              <a:gd name="connsiteY29" fmla="*/ 2178998 h 2218462"/>
              <a:gd name="connsiteX30" fmla="*/ 5057828 w 6253026"/>
              <a:gd name="connsiteY30" fmla="*/ 2178998 h 2218462"/>
              <a:gd name="connsiteX31" fmla="*/ 4481764 w 6253026"/>
              <a:gd name="connsiteY31" fmla="*/ 2178998 h 2218462"/>
              <a:gd name="connsiteX32" fmla="*/ 3101926 w 6253026"/>
              <a:gd name="connsiteY32" fmla="*/ 2187684 h 2218462"/>
              <a:gd name="connsiteX33" fmla="*/ 1638886 w 6253026"/>
              <a:gd name="connsiteY33" fmla="*/ 2159549 h 2218462"/>
              <a:gd name="connsiteX34" fmla="*/ 189914 w 6253026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04377"/>
              <a:gd name="connsiteY0" fmla="*/ 2173616 h 2221607"/>
              <a:gd name="connsiteX1" fmla="*/ 499403 w 6204377"/>
              <a:gd name="connsiteY1" fmla="*/ 2131413 h 2221607"/>
              <a:gd name="connsiteX2" fmla="*/ 921434 w 6204377"/>
              <a:gd name="connsiteY2" fmla="*/ 2061075 h 2221607"/>
              <a:gd name="connsiteX3" fmla="*/ 1146517 w 6204377"/>
              <a:gd name="connsiteY3" fmla="*/ 1976669 h 2221607"/>
              <a:gd name="connsiteX4" fmla="*/ 1315329 w 6204377"/>
              <a:gd name="connsiteY4" fmla="*/ 1906330 h 2221607"/>
              <a:gd name="connsiteX5" fmla="*/ 1470074 w 6204377"/>
              <a:gd name="connsiteY5" fmla="*/ 1751586 h 2221607"/>
              <a:gd name="connsiteX6" fmla="*/ 1582615 w 6204377"/>
              <a:gd name="connsiteY6" fmla="*/ 1639044 h 2221607"/>
              <a:gd name="connsiteX7" fmla="*/ 1638886 w 6204377"/>
              <a:gd name="connsiteY7" fmla="*/ 1554638 h 2221607"/>
              <a:gd name="connsiteX8" fmla="*/ 1807699 w 6204377"/>
              <a:gd name="connsiteY8" fmla="*/ 1273284 h 2221607"/>
              <a:gd name="connsiteX9" fmla="*/ 1863969 w 6204377"/>
              <a:gd name="connsiteY9" fmla="*/ 1118539 h 2221607"/>
              <a:gd name="connsiteX10" fmla="*/ 2187526 w 6204377"/>
              <a:gd name="connsiteY10" fmla="*/ 429222 h 2221607"/>
              <a:gd name="connsiteX11" fmla="*/ 2342271 w 6204377"/>
              <a:gd name="connsiteY11" fmla="*/ 274478 h 2221607"/>
              <a:gd name="connsiteX12" fmla="*/ 2623625 w 6204377"/>
              <a:gd name="connsiteY12" fmla="*/ 91598 h 2221607"/>
              <a:gd name="connsiteX13" fmla="*/ 2778369 w 6204377"/>
              <a:gd name="connsiteY13" fmla="*/ 49395 h 2221607"/>
              <a:gd name="connsiteX14" fmla="*/ 2947182 w 6204377"/>
              <a:gd name="connsiteY14" fmla="*/ 21259 h 2221607"/>
              <a:gd name="connsiteX15" fmla="*/ 3341077 w 6204377"/>
              <a:gd name="connsiteY15" fmla="*/ 35327 h 2221607"/>
              <a:gd name="connsiteX16" fmla="*/ 3523957 w 6204377"/>
              <a:gd name="connsiteY16" fmla="*/ 105666 h 2221607"/>
              <a:gd name="connsiteX17" fmla="*/ 3805311 w 6204377"/>
              <a:gd name="connsiteY17" fmla="*/ 288546 h 2221607"/>
              <a:gd name="connsiteX18" fmla="*/ 4049716 w 6204377"/>
              <a:gd name="connsiteY18" fmla="*/ 522814 h 2221607"/>
              <a:gd name="connsiteX19" fmla="*/ 4283612 w 6204377"/>
              <a:gd name="connsiteY19" fmla="*/ 851253 h 2221607"/>
              <a:gd name="connsiteX20" fmla="*/ 4396154 w 6204377"/>
              <a:gd name="connsiteY20" fmla="*/ 1005998 h 2221607"/>
              <a:gd name="connsiteX21" fmla="*/ 4607169 w 6204377"/>
              <a:gd name="connsiteY21" fmla="*/ 1273284 h 2221607"/>
              <a:gd name="connsiteX22" fmla="*/ 4818185 w 6204377"/>
              <a:gd name="connsiteY22" fmla="*/ 1512435 h 2221607"/>
              <a:gd name="connsiteX23" fmla="*/ 5001065 w 6204377"/>
              <a:gd name="connsiteY23" fmla="*/ 1667179 h 2221607"/>
              <a:gd name="connsiteX24" fmla="*/ 5423095 w 6204377"/>
              <a:gd name="connsiteY24" fmla="*/ 1850059 h 2221607"/>
              <a:gd name="connsiteX25" fmla="*/ 5704449 w 6204377"/>
              <a:gd name="connsiteY25" fmla="*/ 1906330 h 2221607"/>
              <a:gd name="connsiteX26" fmla="*/ 5915465 w 6204377"/>
              <a:gd name="connsiteY26" fmla="*/ 1948533 h 2221607"/>
              <a:gd name="connsiteX27" fmla="*/ 6042074 w 6204377"/>
              <a:gd name="connsiteY27" fmla="*/ 1962601 h 2221607"/>
              <a:gd name="connsiteX28" fmla="*/ 6137948 w 6204377"/>
              <a:gd name="connsiteY28" fmla="*/ 2106990 h 2221607"/>
              <a:gd name="connsiteX29" fmla="*/ 5921924 w 6204377"/>
              <a:gd name="connsiteY29" fmla="*/ 2178998 h 2221607"/>
              <a:gd name="connsiteX30" fmla="*/ 5057828 w 6204377"/>
              <a:gd name="connsiteY30" fmla="*/ 2178998 h 2221607"/>
              <a:gd name="connsiteX31" fmla="*/ 4481764 w 6204377"/>
              <a:gd name="connsiteY31" fmla="*/ 2178998 h 2221607"/>
              <a:gd name="connsiteX32" fmla="*/ 3101926 w 6204377"/>
              <a:gd name="connsiteY32" fmla="*/ 2187684 h 2221607"/>
              <a:gd name="connsiteX33" fmla="*/ 1638886 w 6204377"/>
              <a:gd name="connsiteY33" fmla="*/ 2159549 h 2221607"/>
              <a:gd name="connsiteX34" fmla="*/ 189914 w 6204377"/>
              <a:gd name="connsiteY34" fmla="*/ 2173616 h 2221607"/>
              <a:gd name="connsiteX0" fmla="*/ 189914 w 6160885"/>
              <a:gd name="connsiteY0" fmla="*/ 2173616 h 2218462"/>
              <a:gd name="connsiteX1" fmla="*/ 499403 w 6160885"/>
              <a:gd name="connsiteY1" fmla="*/ 2131413 h 2218462"/>
              <a:gd name="connsiteX2" fmla="*/ 921434 w 6160885"/>
              <a:gd name="connsiteY2" fmla="*/ 2061075 h 2218462"/>
              <a:gd name="connsiteX3" fmla="*/ 1146517 w 6160885"/>
              <a:gd name="connsiteY3" fmla="*/ 1976669 h 2218462"/>
              <a:gd name="connsiteX4" fmla="*/ 1315329 w 6160885"/>
              <a:gd name="connsiteY4" fmla="*/ 1906330 h 2218462"/>
              <a:gd name="connsiteX5" fmla="*/ 1470074 w 6160885"/>
              <a:gd name="connsiteY5" fmla="*/ 1751586 h 2218462"/>
              <a:gd name="connsiteX6" fmla="*/ 1582615 w 6160885"/>
              <a:gd name="connsiteY6" fmla="*/ 1639044 h 2218462"/>
              <a:gd name="connsiteX7" fmla="*/ 1638886 w 6160885"/>
              <a:gd name="connsiteY7" fmla="*/ 1554638 h 2218462"/>
              <a:gd name="connsiteX8" fmla="*/ 1807699 w 6160885"/>
              <a:gd name="connsiteY8" fmla="*/ 1273284 h 2218462"/>
              <a:gd name="connsiteX9" fmla="*/ 1863969 w 6160885"/>
              <a:gd name="connsiteY9" fmla="*/ 1118539 h 2218462"/>
              <a:gd name="connsiteX10" fmla="*/ 2187526 w 6160885"/>
              <a:gd name="connsiteY10" fmla="*/ 429222 h 2218462"/>
              <a:gd name="connsiteX11" fmla="*/ 2342271 w 6160885"/>
              <a:gd name="connsiteY11" fmla="*/ 274478 h 2218462"/>
              <a:gd name="connsiteX12" fmla="*/ 2623625 w 6160885"/>
              <a:gd name="connsiteY12" fmla="*/ 91598 h 2218462"/>
              <a:gd name="connsiteX13" fmla="*/ 2778369 w 6160885"/>
              <a:gd name="connsiteY13" fmla="*/ 49395 h 2218462"/>
              <a:gd name="connsiteX14" fmla="*/ 2947182 w 6160885"/>
              <a:gd name="connsiteY14" fmla="*/ 21259 h 2218462"/>
              <a:gd name="connsiteX15" fmla="*/ 3341077 w 6160885"/>
              <a:gd name="connsiteY15" fmla="*/ 35327 h 2218462"/>
              <a:gd name="connsiteX16" fmla="*/ 3523957 w 6160885"/>
              <a:gd name="connsiteY16" fmla="*/ 105666 h 2218462"/>
              <a:gd name="connsiteX17" fmla="*/ 3805311 w 6160885"/>
              <a:gd name="connsiteY17" fmla="*/ 288546 h 2218462"/>
              <a:gd name="connsiteX18" fmla="*/ 4049716 w 6160885"/>
              <a:gd name="connsiteY18" fmla="*/ 522814 h 2218462"/>
              <a:gd name="connsiteX19" fmla="*/ 4283612 w 6160885"/>
              <a:gd name="connsiteY19" fmla="*/ 851253 h 2218462"/>
              <a:gd name="connsiteX20" fmla="*/ 4396154 w 6160885"/>
              <a:gd name="connsiteY20" fmla="*/ 1005998 h 2218462"/>
              <a:gd name="connsiteX21" fmla="*/ 4607169 w 6160885"/>
              <a:gd name="connsiteY21" fmla="*/ 1273284 h 2218462"/>
              <a:gd name="connsiteX22" fmla="*/ 4818185 w 6160885"/>
              <a:gd name="connsiteY22" fmla="*/ 1512435 h 2218462"/>
              <a:gd name="connsiteX23" fmla="*/ 5001065 w 6160885"/>
              <a:gd name="connsiteY23" fmla="*/ 1667179 h 2218462"/>
              <a:gd name="connsiteX24" fmla="*/ 5423095 w 6160885"/>
              <a:gd name="connsiteY24" fmla="*/ 1850059 h 2218462"/>
              <a:gd name="connsiteX25" fmla="*/ 5704449 w 6160885"/>
              <a:gd name="connsiteY25" fmla="*/ 1906330 h 2218462"/>
              <a:gd name="connsiteX26" fmla="*/ 5915465 w 6160885"/>
              <a:gd name="connsiteY26" fmla="*/ 1948533 h 2218462"/>
              <a:gd name="connsiteX27" fmla="*/ 6042074 w 6160885"/>
              <a:gd name="connsiteY27" fmla="*/ 1962601 h 2218462"/>
              <a:gd name="connsiteX28" fmla="*/ 6137948 w 6160885"/>
              <a:gd name="connsiteY28" fmla="*/ 2106990 h 2218462"/>
              <a:gd name="connsiteX29" fmla="*/ 5921924 w 6160885"/>
              <a:gd name="connsiteY29" fmla="*/ 2178998 h 2218462"/>
              <a:gd name="connsiteX30" fmla="*/ 5057828 w 6160885"/>
              <a:gd name="connsiteY30" fmla="*/ 2178998 h 2218462"/>
              <a:gd name="connsiteX31" fmla="*/ 4481764 w 6160885"/>
              <a:gd name="connsiteY31" fmla="*/ 2178998 h 2218462"/>
              <a:gd name="connsiteX32" fmla="*/ 3101926 w 6160885"/>
              <a:gd name="connsiteY32" fmla="*/ 2187684 h 2218462"/>
              <a:gd name="connsiteX33" fmla="*/ 1638886 w 6160885"/>
              <a:gd name="connsiteY33" fmla="*/ 2159549 h 2218462"/>
              <a:gd name="connsiteX34" fmla="*/ 189914 w 6160885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6042074 w 6209957"/>
              <a:gd name="connsiteY27" fmla="*/ 1962601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489877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705901 w 6209957"/>
              <a:gd name="connsiteY25" fmla="*/ 1962974 h 2218462"/>
              <a:gd name="connsiteX26" fmla="*/ 5849917 w 6209957"/>
              <a:gd name="connsiteY26" fmla="*/ 2034982 h 2218462"/>
              <a:gd name="connsiteX27" fmla="*/ 6209957 w 6209957"/>
              <a:gd name="connsiteY27" fmla="*/ 2178998 h 2218462"/>
              <a:gd name="connsiteX28" fmla="*/ 5921924 w 6209957"/>
              <a:gd name="connsiteY28" fmla="*/ 2178998 h 2218462"/>
              <a:gd name="connsiteX29" fmla="*/ 5057828 w 6209957"/>
              <a:gd name="connsiteY29" fmla="*/ 2178998 h 2218462"/>
              <a:gd name="connsiteX30" fmla="*/ 4481764 w 6209957"/>
              <a:gd name="connsiteY30" fmla="*/ 2178998 h 2218462"/>
              <a:gd name="connsiteX31" fmla="*/ 3101926 w 6209957"/>
              <a:gd name="connsiteY31" fmla="*/ 2187684 h 2218462"/>
              <a:gd name="connsiteX32" fmla="*/ 1638886 w 6209957"/>
              <a:gd name="connsiteY32" fmla="*/ 2159549 h 2218462"/>
              <a:gd name="connsiteX33" fmla="*/ 189914 w 6209957"/>
              <a:gd name="connsiteY33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17469 w 6209957"/>
              <a:gd name="connsiteY8" fmla="*/ 1314902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23625 w 6209957"/>
              <a:gd name="connsiteY11" fmla="*/ 91598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09957" h="2218462">
                <a:moveTo>
                  <a:pt x="189914" y="2173616"/>
                </a:moveTo>
                <a:cubicBezTo>
                  <a:pt x="0" y="2168927"/>
                  <a:pt x="377483" y="2150170"/>
                  <a:pt x="499403" y="2131413"/>
                </a:cubicBezTo>
                <a:cubicBezTo>
                  <a:pt x="640080" y="2107967"/>
                  <a:pt x="781982" y="2090957"/>
                  <a:pt x="921434" y="2061075"/>
                </a:cubicBezTo>
                <a:cubicBezTo>
                  <a:pt x="1087154" y="2025564"/>
                  <a:pt x="1045320" y="2021646"/>
                  <a:pt x="1146517" y="1976669"/>
                </a:cubicBezTo>
                <a:cubicBezTo>
                  <a:pt x="1212166" y="1950878"/>
                  <a:pt x="1261403" y="1943844"/>
                  <a:pt x="1315329" y="1906330"/>
                </a:cubicBezTo>
                <a:lnTo>
                  <a:pt x="1470074" y="1751586"/>
                </a:lnTo>
                <a:cubicBezTo>
                  <a:pt x="1507588" y="1714072"/>
                  <a:pt x="1553187" y="1683186"/>
                  <a:pt x="1582615" y="1639044"/>
                </a:cubicBezTo>
                <a:cubicBezTo>
                  <a:pt x="1601372" y="1610909"/>
                  <a:pt x="1621489" y="1583634"/>
                  <a:pt x="1638886" y="1554638"/>
                </a:cubicBezTo>
                <a:cubicBezTo>
                  <a:pt x="1702031" y="1452609"/>
                  <a:pt x="1859713" y="1186839"/>
                  <a:pt x="1961485" y="1026870"/>
                </a:cubicBezTo>
                <a:cubicBezTo>
                  <a:pt x="2024789" y="886193"/>
                  <a:pt x="2169800" y="735499"/>
                  <a:pt x="2249517" y="594822"/>
                </a:cubicBezTo>
                <a:cubicBezTo>
                  <a:pt x="2305788" y="529173"/>
                  <a:pt x="2344296" y="425690"/>
                  <a:pt x="2393533" y="378798"/>
                </a:cubicBezTo>
                <a:cubicBezTo>
                  <a:pt x="2466216" y="322527"/>
                  <a:pt x="2536874" y="200288"/>
                  <a:pt x="2609557" y="162774"/>
                </a:cubicBezTo>
                <a:cubicBezTo>
                  <a:pt x="2666832" y="125783"/>
                  <a:pt x="2705826" y="62997"/>
                  <a:pt x="2778369" y="49395"/>
                </a:cubicBezTo>
                <a:cubicBezTo>
                  <a:pt x="3041808" y="0"/>
                  <a:pt x="2786875" y="61336"/>
                  <a:pt x="2947182" y="21259"/>
                </a:cubicBezTo>
                <a:cubicBezTo>
                  <a:pt x="3078480" y="25948"/>
                  <a:pt x="3209951" y="27131"/>
                  <a:pt x="3341077" y="35327"/>
                </a:cubicBezTo>
                <a:cubicBezTo>
                  <a:pt x="3437206" y="49395"/>
                  <a:pt x="3481754" y="86909"/>
                  <a:pt x="3523957" y="105666"/>
                </a:cubicBezTo>
                <a:cubicBezTo>
                  <a:pt x="3601329" y="147869"/>
                  <a:pt x="3730283" y="243998"/>
                  <a:pt x="3805311" y="288546"/>
                </a:cubicBezTo>
                <a:cubicBezTo>
                  <a:pt x="3903785" y="358884"/>
                  <a:pt x="3993445" y="478266"/>
                  <a:pt x="4049716" y="522814"/>
                </a:cubicBezTo>
                <a:cubicBezTo>
                  <a:pt x="4129433" y="616599"/>
                  <a:pt x="4225872" y="770722"/>
                  <a:pt x="4283612" y="851253"/>
                </a:cubicBezTo>
                <a:cubicBezTo>
                  <a:pt x="4304930" y="888559"/>
                  <a:pt x="4392657" y="1001724"/>
                  <a:pt x="4396154" y="1005998"/>
                </a:cubicBezTo>
                <a:cubicBezTo>
                  <a:pt x="4450080" y="1076336"/>
                  <a:pt x="4555588" y="1209979"/>
                  <a:pt x="4607169" y="1273284"/>
                </a:cubicBezTo>
                <a:cubicBezTo>
                  <a:pt x="4677507" y="1357690"/>
                  <a:pt x="4773637" y="1460854"/>
                  <a:pt x="4818185" y="1512435"/>
                </a:cubicBezTo>
                <a:cubicBezTo>
                  <a:pt x="4883834" y="1578084"/>
                  <a:pt x="5017971" y="1714125"/>
                  <a:pt x="5057829" y="1746950"/>
                </a:cubicBezTo>
                <a:cubicBezTo>
                  <a:pt x="5169778" y="1810039"/>
                  <a:pt x="5372404" y="1913675"/>
                  <a:pt x="5489877" y="1962974"/>
                </a:cubicBezTo>
                <a:cubicBezTo>
                  <a:pt x="5631352" y="2024274"/>
                  <a:pt x="5801912" y="2058985"/>
                  <a:pt x="5921925" y="2106990"/>
                </a:cubicBezTo>
                <a:cubicBezTo>
                  <a:pt x="5945595" y="2110372"/>
                  <a:pt x="6186511" y="2174309"/>
                  <a:pt x="6209957" y="2178998"/>
                </a:cubicBezTo>
                <a:cubicBezTo>
                  <a:pt x="5971389" y="2164978"/>
                  <a:pt x="6160885" y="2176632"/>
                  <a:pt x="5921924" y="2178998"/>
                </a:cubicBezTo>
                <a:cubicBezTo>
                  <a:pt x="5532624" y="2182853"/>
                  <a:pt x="5447034" y="2169619"/>
                  <a:pt x="5057828" y="2178998"/>
                </a:cubicBezTo>
                <a:cubicBezTo>
                  <a:pt x="4915459" y="2187378"/>
                  <a:pt x="4618548" y="2160760"/>
                  <a:pt x="4481764" y="2178998"/>
                </a:cubicBezTo>
                <a:cubicBezTo>
                  <a:pt x="4185783" y="2218462"/>
                  <a:pt x="3303103" y="2173566"/>
                  <a:pt x="3101926" y="2187684"/>
                </a:cubicBezTo>
                <a:lnTo>
                  <a:pt x="1638886" y="2159549"/>
                </a:lnTo>
                <a:cubicBezTo>
                  <a:pt x="1155878" y="2157216"/>
                  <a:pt x="672872" y="2180934"/>
                  <a:pt x="189914" y="217361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4437112"/>
            <a:ext cx="144016" cy="144016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1340768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j-lt"/>
                <a:cs typeface="Times New Roman" pitchFamily="18" charset="0"/>
              </a:rPr>
              <a:t>Задача 3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Незакрепленная горка движется, после начала столкновения  с шайбой   </a:t>
            </a:r>
            <a:endParaRPr lang="ru-RU" sz="28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051720" y="4653136"/>
            <a:ext cx="432048" cy="369332"/>
            <a:chOff x="4932040" y="5013176"/>
            <a:chExt cx="432048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4932040" y="5013176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Book Antiqua" pitchFamily="18" charset="0"/>
                  <a:cs typeface="Times New Roman" pitchFamily="18" charset="0"/>
                </a:rPr>
                <a:t>v</a:t>
              </a:r>
              <a:r>
                <a:rPr lang="en-US" b="1" baseline="-25000" dirty="0" err="1" smtClean="0">
                  <a:latin typeface="Book Antiqua" pitchFamily="18" charset="0"/>
                  <a:cs typeface="Times New Roman" pitchFamily="18" charset="0"/>
                </a:rPr>
                <a:t>o</a:t>
              </a:r>
              <a:endParaRPr lang="ru-RU" b="1" baseline="-25000" dirty="0">
                <a:latin typeface="Book Antiqua" pitchFamily="18" charset="0"/>
                <a:cs typeface="Times New Roman" pitchFamily="18" charset="0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>
              <a:off x="5004048" y="5085184"/>
              <a:ext cx="21602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Прямая со стрелкой 9"/>
          <p:cNvCxnSpPr/>
          <p:nvPr/>
        </p:nvCxnSpPr>
        <p:spPr>
          <a:xfrm>
            <a:off x="2123728" y="4581128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0.01789 -0.00278 0.07848 -0.00278 0.10747 -0.01713 C 0.13646 -0.03148 0.15157 -0.0551 0.17414 -0.08658 C 0.1967 -0.11806 0.23907 -0.20301 0.24289 -0.20602 C 0.24202 -0.21806 0.21164 -0.13264 0.19705 -0.10463 C 0.18247 -0.07662 0.17153 -0.0544 0.15539 -0.03797 C 0.13924 -0.02153 0.12361 -0.01158 0.10018 -0.00602 C 0.07674 -0.00047 0.03247 -0.00486 0.01476 -0.00463 " pathEditMode="relative" rAng="0" ptsTypes="aaaf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10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02275 0.0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3635896" y="3429000"/>
            <a:ext cx="4121725" cy="1191592"/>
          </a:xfrm>
          <a:custGeom>
            <a:avLst/>
            <a:gdLst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072873 w 6236847"/>
              <a:gd name="connsiteY16" fmla="*/ 569899 h 2187684"/>
              <a:gd name="connsiteX17" fmla="*/ 2171347 w 6236847"/>
              <a:gd name="connsiteY17" fmla="*/ 429222 h 2187684"/>
              <a:gd name="connsiteX18" fmla="*/ 2241686 w 6236847"/>
              <a:gd name="connsiteY18" fmla="*/ 358884 h 2187684"/>
              <a:gd name="connsiteX19" fmla="*/ 2326092 w 6236847"/>
              <a:gd name="connsiteY19" fmla="*/ 274478 h 2187684"/>
              <a:gd name="connsiteX20" fmla="*/ 2466769 w 6236847"/>
              <a:gd name="connsiteY20" fmla="*/ 147869 h 2187684"/>
              <a:gd name="connsiteX21" fmla="*/ 2607446 w 6236847"/>
              <a:gd name="connsiteY21" fmla="*/ 91598 h 2187684"/>
              <a:gd name="connsiteX22" fmla="*/ 2762190 w 6236847"/>
              <a:gd name="connsiteY22" fmla="*/ 49395 h 2187684"/>
              <a:gd name="connsiteX23" fmla="*/ 2931003 w 6236847"/>
              <a:gd name="connsiteY23" fmla="*/ 21259 h 2187684"/>
              <a:gd name="connsiteX24" fmla="*/ 3324898 w 6236847"/>
              <a:gd name="connsiteY24" fmla="*/ 35327 h 2187684"/>
              <a:gd name="connsiteX25" fmla="*/ 3381169 w 6236847"/>
              <a:gd name="connsiteY25" fmla="*/ 49395 h 2187684"/>
              <a:gd name="connsiteX26" fmla="*/ 3507778 w 6236847"/>
              <a:gd name="connsiteY26" fmla="*/ 105666 h 2187684"/>
              <a:gd name="connsiteX27" fmla="*/ 3578116 w 6236847"/>
              <a:gd name="connsiteY27" fmla="*/ 147869 h 2187684"/>
              <a:gd name="connsiteX28" fmla="*/ 3789132 w 6236847"/>
              <a:gd name="connsiteY28" fmla="*/ 288546 h 2187684"/>
              <a:gd name="connsiteX29" fmla="*/ 3957944 w 6236847"/>
              <a:gd name="connsiteY29" fmla="*/ 372952 h 2187684"/>
              <a:gd name="connsiteX30" fmla="*/ 4028283 w 6236847"/>
              <a:gd name="connsiteY30" fmla="*/ 443290 h 2187684"/>
              <a:gd name="connsiteX31" fmla="*/ 4098621 w 6236847"/>
              <a:gd name="connsiteY31" fmla="*/ 527696 h 2187684"/>
              <a:gd name="connsiteX32" fmla="*/ 4126756 w 6236847"/>
              <a:gd name="connsiteY32" fmla="*/ 555832 h 2187684"/>
              <a:gd name="connsiteX33" fmla="*/ 4225230 w 6236847"/>
              <a:gd name="connsiteY33" fmla="*/ 752779 h 2187684"/>
              <a:gd name="connsiteX34" fmla="*/ 4267433 w 6236847"/>
              <a:gd name="connsiteY34" fmla="*/ 851253 h 2187684"/>
              <a:gd name="connsiteX35" fmla="*/ 4379975 w 6236847"/>
              <a:gd name="connsiteY35" fmla="*/ 1005998 h 2187684"/>
              <a:gd name="connsiteX36" fmla="*/ 4422178 w 6236847"/>
              <a:gd name="connsiteY36" fmla="*/ 1048201 h 2187684"/>
              <a:gd name="connsiteX37" fmla="*/ 4506584 w 6236847"/>
              <a:gd name="connsiteY37" fmla="*/ 1146675 h 2187684"/>
              <a:gd name="connsiteX38" fmla="*/ 4590990 w 6236847"/>
              <a:gd name="connsiteY38" fmla="*/ 1273284 h 2187684"/>
              <a:gd name="connsiteX39" fmla="*/ 4689464 w 6236847"/>
              <a:gd name="connsiteY39" fmla="*/ 1385826 h 2187684"/>
              <a:gd name="connsiteX40" fmla="*/ 4731667 w 6236847"/>
              <a:gd name="connsiteY40" fmla="*/ 1456164 h 2187684"/>
              <a:gd name="connsiteX41" fmla="*/ 4802006 w 6236847"/>
              <a:gd name="connsiteY41" fmla="*/ 1512435 h 2187684"/>
              <a:gd name="connsiteX42" fmla="*/ 4858276 w 6236847"/>
              <a:gd name="connsiteY42" fmla="*/ 1582773 h 2187684"/>
              <a:gd name="connsiteX43" fmla="*/ 4984886 w 6236847"/>
              <a:gd name="connsiteY43" fmla="*/ 1667179 h 2187684"/>
              <a:gd name="connsiteX44" fmla="*/ 5041156 w 6236847"/>
              <a:gd name="connsiteY44" fmla="*/ 1709382 h 2187684"/>
              <a:gd name="connsiteX45" fmla="*/ 5406916 w 6236847"/>
              <a:gd name="connsiteY45" fmla="*/ 1850059 h 2187684"/>
              <a:gd name="connsiteX46" fmla="*/ 5505390 w 6236847"/>
              <a:gd name="connsiteY46" fmla="*/ 1864127 h 2187684"/>
              <a:gd name="connsiteX47" fmla="*/ 5688270 w 6236847"/>
              <a:gd name="connsiteY47" fmla="*/ 1906330 h 2187684"/>
              <a:gd name="connsiteX48" fmla="*/ 5899286 w 6236847"/>
              <a:gd name="connsiteY48" fmla="*/ 1948533 h 2187684"/>
              <a:gd name="connsiteX49" fmla="*/ 6025895 w 6236847"/>
              <a:gd name="connsiteY49" fmla="*/ 1962601 h 2187684"/>
              <a:gd name="connsiteX50" fmla="*/ 6096233 w 6236847"/>
              <a:gd name="connsiteY50" fmla="*/ 1976669 h 2187684"/>
              <a:gd name="connsiteX51" fmla="*/ 5899286 w 6236847"/>
              <a:gd name="connsiteY51" fmla="*/ 1990736 h 2187684"/>
              <a:gd name="connsiteX52" fmla="*/ 4731667 w 6236847"/>
              <a:gd name="connsiteY52" fmla="*/ 2018872 h 2187684"/>
              <a:gd name="connsiteX53" fmla="*/ 4323704 w 6236847"/>
              <a:gd name="connsiteY53" fmla="*/ 2089210 h 2187684"/>
              <a:gd name="connsiteX54" fmla="*/ 3085747 w 6236847"/>
              <a:gd name="connsiteY54" fmla="*/ 2187684 h 2187684"/>
              <a:gd name="connsiteX55" fmla="*/ 1622707 w 6236847"/>
              <a:gd name="connsiteY55" fmla="*/ 2159549 h 2187684"/>
              <a:gd name="connsiteX56" fmla="*/ 173735 w 6236847"/>
              <a:gd name="connsiteY56" fmla="*/ 2173616 h 2187684"/>
              <a:gd name="connsiteX57" fmla="*/ 694240 w 6236847"/>
              <a:gd name="connsiteY57" fmla="*/ 2145481 h 2187684"/>
              <a:gd name="connsiteX58" fmla="*/ 877120 w 6236847"/>
              <a:gd name="connsiteY58" fmla="*/ 2075142 h 2187684"/>
              <a:gd name="connsiteX59" fmla="*/ 933390 w 6236847"/>
              <a:gd name="connsiteY59" fmla="*/ 2032939 h 2187684"/>
              <a:gd name="connsiteX60" fmla="*/ 806781 w 6236847"/>
              <a:gd name="connsiteY60" fmla="*/ 2075142 h 2187684"/>
              <a:gd name="connsiteX61" fmla="*/ 694240 w 6236847"/>
              <a:gd name="connsiteY61" fmla="*/ 2089210 h 2187684"/>
              <a:gd name="connsiteX62" fmla="*/ 483224 w 6236847"/>
              <a:gd name="connsiteY62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171347 w 6236847"/>
              <a:gd name="connsiteY16" fmla="*/ 429222 h 2187684"/>
              <a:gd name="connsiteX17" fmla="*/ 2241686 w 6236847"/>
              <a:gd name="connsiteY17" fmla="*/ 358884 h 2187684"/>
              <a:gd name="connsiteX18" fmla="*/ 2326092 w 6236847"/>
              <a:gd name="connsiteY18" fmla="*/ 274478 h 2187684"/>
              <a:gd name="connsiteX19" fmla="*/ 2466769 w 6236847"/>
              <a:gd name="connsiteY19" fmla="*/ 147869 h 2187684"/>
              <a:gd name="connsiteX20" fmla="*/ 2607446 w 6236847"/>
              <a:gd name="connsiteY20" fmla="*/ 91598 h 2187684"/>
              <a:gd name="connsiteX21" fmla="*/ 2762190 w 6236847"/>
              <a:gd name="connsiteY21" fmla="*/ 49395 h 2187684"/>
              <a:gd name="connsiteX22" fmla="*/ 2931003 w 6236847"/>
              <a:gd name="connsiteY22" fmla="*/ 21259 h 2187684"/>
              <a:gd name="connsiteX23" fmla="*/ 3324898 w 6236847"/>
              <a:gd name="connsiteY23" fmla="*/ 35327 h 2187684"/>
              <a:gd name="connsiteX24" fmla="*/ 3381169 w 6236847"/>
              <a:gd name="connsiteY24" fmla="*/ 49395 h 2187684"/>
              <a:gd name="connsiteX25" fmla="*/ 3507778 w 6236847"/>
              <a:gd name="connsiteY25" fmla="*/ 105666 h 2187684"/>
              <a:gd name="connsiteX26" fmla="*/ 3578116 w 6236847"/>
              <a:gd name="connsiteY26" fmla="*/ 147869 h 2187684"/>
              <a:gd name="connsiteX27" fmla="*/ 3789132 w 6236847"/>
              <a:gd name="connsiteY27" fmla="*/ 288546 h 2187684"/>
              <a:gd name="connsiteX28" fmla="*/ 3957944 w 6236847"/>
              <a:gd name="connsiteY28" fmla="*/ 372952 h 2187684"/>
              <a:gd name="connsiteX29" fmla="*/ 4028283 w 6236847"/>
              <a:gd name="connsiteY29" fmla="*/ 443290 h 2187684"/>
              <a:gd name="connsiteX30" fmla="*/ 4098621 w 6236847"/>
              <a:gd name="connsiteY30" fmla="*/ 527696 h 2187684"/>
              <a:gd name="connsiteX31" fmla="*/ 4126756 w 6236847"/>
              <a:gd name="connsiteY31" fmla="*/ 555832 h 2187684"/>
              <a:gd name="connsiteX32" fmla="*/ 4225230 w 6236847"/>
              <a:gd name="connsiteY32" fmla="*/ 752779 h 2187684"/>
              <a:gd name="connsiteX33" fmla="*/ 4267433 w 6236847"/>
              <a:gd name="connsiteY33" fmla="*/ 851253 h 2187684"/>
              <a:gd name="connsiteX34" fmla="*/ 4379975 w 6236847"/>
              <a:gd name="connsiteY34" fmla="*/ 1005998 h 2187684"/>
              <a:gd name="connsiteX35" fmla="*/ 4422178 w 6236847"/>
              <a:gd name="connsiteY35" fmla="*/ 1048201 h 2187684"/>
              <a:gd name="connsiteX36" fmla="*/ 4506584 w 6236847"/>
              <a:gd name="connsiteY36" fmla="*/ 1146675 h 2187684"/>
              <a:gd name="connsiteX37" fmla="*/ 4590990 w 6236847"/>
              <a:gd name="connsiteY37" fmla="*/ 1273284 h 2187684"/>
              <a:gd name="connsiteX38" fmla="*/ 4689464 w 6236847"/>
              <a:gd name="connsiteY38" fmla="*/ 1385826 h 2187684"/>
              <a:gd name="connsiteX39" fmla="*/ 4731667 w 6236847"/>
              <a:gd name="connsiteY39" fmla="*/ 1456164 h 2187684"/>
              <a:gd name="connsiteX40" fmla="*/ 4802006 w 6236847"/>
              <a:gd name="connsiteY40" fmla="*/ 1512435 h 2187684"/>
              <a:gd name="connsiteX41" fmla="*/ 4858276 w 6236847"/>
              <a:gd name="connsiteY41" fmla="*/ 1582773 h 2187684"/>
              <a:gd name="connsiteX42" fmla="*/ 4984886 w 6236847"/>
              <a:gd name="connsiteY42" fmla="*/ 1667179 h 2187684"/>
              <a:gd name="connsiteX43" fmla="*/ 5041156 w 6236847"/>
              <a:gd name="connsiteY43" fmla="*/ 1709382 h 2187684"/>
              <a:gd name="connsiteX44" fmla="*/ 5406916 w 6236847"/>
              <a:gd name="connsiteY44" fmla="*/ 1850059 h 2187684"/>
              <a:gd name="connsiteX45" fmla="*/ 5505390 w 6236847"/>
              <a:gd name="connsiteY45" fmla="*/ 1864127 h 2187684"/>
              <a:gd name="connsiteX46" fmla="*/ 5688270 w 6236847"/>
              <a:gd name="connsiteY46" fmla="*/ 1906330 h 2187684"/>
              <a:gd name="connsiteX47" fmla="*/ 5899286 w 6236847"/>
              <a:gd name="connsiteY47" fmla="*/ 1948533 h 2187684"/>
              <a:gd name="connsiteX48" fmla="*/ 6025895 w 6236847"/>
              <a:gd name="connsiteY48" fmla="*/ 1962601 h 2187684"/>
              <a:gd name="connsiteX49" fmla="*/ 6096233 w 6236847"/>
              <a:gd name="connsiteY49" fmla="*/ 1976669 h 2187684"/>
              <a:gd name="connsiteX50" fmla="*/ 5899286 w 6236847"/>
              <a:gd name="connsiteY50" fmla="*/ 1990736 h 2187684"/>
              <a:gd name="connsiteX51" fmla="*/ 4731667 w 6236847"/>
              <a:gd name="connsiteY51" fmla="*/ 2018872 h 2187684"/>
              <a:gd name="connsiteX52" fmla="*/ 4323704 w 6236847"/>
              <a:gd name="connsiteY52" fmla="*/ 2089210 h 2187684"/>
              <a:gd name="connsiteX53" fmla="*/ 3085747 w 6236847"/>
              <a:gd name="connsiteY53" fmla="*/ 2187684 h 2187684"/>
              <a:gd name="connsiteX54" fmla="*/ 1622707 w 6236847"/>
              <a:gd name="connsiteY54" fmla="*/ 2159549 h 2187684"/>
              <a:gd name="connsiteX55" fmla="*/ 173735 w 6236847"/>
              <a:gd name="connsiteY55" fmla="*/ 2173616 h 2187684"/>
              <a:gd name="connsiteX56" fmla="*/ 694240 w 6236847"/>
              <a:gd name="connsiteY56" fmla="*/ 2145481 h 2187684"/>
              <a:gd name="connsiteX57" fmla="*/ 877120 w 6236847"/>
              <a:gd name="connsiteY57" fmla="*/ 2075142 h 2187684"/>
              <a:gd name="connsiteX58" fmla="*/ 933390 w 6236847"/>
              <a:gd name="connsiteY58" fmla="*/ 2032939 h 2187684"/>
              <a:gd name="connsiteX59" fmla="*/ 806781 w 6236847"/>
              <a:gd name="connsiteY59" fmla="*/ 2075142 h 2187684"/>
              <a:gd name="connsiteX60" fmla="*/ 694240 w 6236847"/>
              <a:gd name="connsiteY60" fmla="*/ 2089210 h 2187684"/>
              <a:gd name="connsiteX61" fmla="*/ 483224 w 6236847"/>
              <a:gd name="connsiteY61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88467 w 6236847"/>
              <a:gd name="connsiteY14" fmla="*/ 668373 h 2187684"/>
              <a:gd name="connsiteX15" fmla="*/ 2171347 w 6236847"/>
              <a:gd name="connsiteY15" fmla="*/ 429222 h 2187684"/>
              <a:gd name="connsiteX16" fmla="*/ 2241686 w 6236847"/>
              <a:gd name="connsiteY16" fmla="*/ 358884 h 2187684"/>
              <a:gd name="connsiteX17" fmla="*/ 2326092 w 6236847"/>
              <a:gd name="connsiteY17" fmla="*/ 274478 h 2187684"/>
              <a:gd name="connsiteX18" fmla="*/ 2466769 w 6236847"/>
              <a:gd name="connsiteY18" fmla="*/ 147869 h 2187684"/>
              <a:gd name="connsiteX19" fmla="*/ 2607446 w 6236847"/>
              <a:gd name="connsiteY19" fmla="*/ 91598 h 2187684"/>
              <a:gd name="connsiteX20" fmla="*/ 2762190 w 6236847"/>
              <a:gd name="connsiteY20" fmla="*/ 49395 h 2187684"/>
              <a:gd name="connsiteX21" fmla="*/ 2931003 w 6236847"/>
              <a:gd name="connsiteY21" fmla="*/ 21259 h 2187684"/>
              <a:gd name="connsiteX22" fmla="*/ 3324898 w 6236847"/>
              <a:gd name="connsiteY22" fmla="*/ 35327 h 2187684"/>
              <a:gd name="connsiteX23" fmla="*/ 3381169 w 6236847"/>
              <a:gd name="connsiteY23" fmla="*/ 49395 h 2187684"/>
              <a:gd name="connsiteX24" fmla="*/ 3507778 w 6236847"/>
              <a:gd name="connsiteY24" fmla="*/ 105666 h 2187684"/>
              <a:gd name="connsiteX25" fmla="*/ 3578116 w 6236847"/>
              <a:gd name="connsiteY25" fmla="*/ 147869 h 2187684"/>
              <a:gd name="connsiteX26" fmla="*/ 3789132 w 6236847"/>
              <a:gd name="connsiteY26" fmla="*/ 288546 h 2187684"/>
              <a:gd name="connsiteX27" fmla="*/ 3957944 w 6236847"/>
              <a:gd name="connsiteY27" fmla="*/ 372952 h 2187684"/>
              <a:gd name="connsiteX28" fmla="*/ 4028283 w 6236847"/>
              <a:gd name="connsiteY28" fmla="*/ 443290 h 2187684"/>
              <a:gd name="connsiteX29" fmla="*/ 4098621 w 6236847"/>
              <a:gd name="connsiteY29" fmla="*/ 527696 h 2187684"/>
              <a:gd name="connsiteX30" fmla="*/ 4126756 w 6236847"/>
              <a:gd name="connsiteY30" fmla="*/ 555832 h 2187684"/>
              <a:gd name="connsiteX31" fmla="*/ 4225230 w 6236847"/>
              <a:gd name="connsiteY31" fmla="*/ 752779 h 2187684"/>
              <a:gd name="connsiteX32" fmla="*/ 4267433 w 6236847"/>
              <a:gd name="connsiteY32" fmla="*/ 851253 h 2187684"/>
              <a:gd name="connsiteX33" fmla="*/ 4379975 w 6236847"/>
              <a:gd name="connsiteY33" fmla="*/ 1005998 h 2187684"/>
              <a:gd name="connsiteX34" fmla="*/ 4422178 w 6236847"/>
              <a:gd name="connsiteY34" fmla="*/ 1048201 h 2187684"/>
              <a:gd name="connsiteX35" fmla="*/ 4506584 w 6236847"/>
              <a:gd name="connsiteY35" fmla="*/ 1146675 h 2187684"/>
              <a:gd name="connsiteX36" fmla="*/ 4590990 w 6236847"/>
              <a:gd name="connsiteY36" fmla="*/ 1273284 h 2187684"/>
              <a:gd name="connsiteX37" fmla="*/ 4689464 w 6236847"/>
              <a:gd name="connsiteY37" fmla="*/ 1385826 h 2187684"/>
              <a:gd name="connsiteX38" fmla="*/ 4731667 w 6236847"/>
              <a:gd name="connsiteY38" fmla="*/ 1456164 h 2187684"/>
              <a:gd name="connsiteX39" fmla="*/ 4802006 w 6236847"/>
              <a:gd name="connsiteY39" fmla="*/ 1512435 h 2187684"/>
              <a:gd name="connsiteX40" fmla="*/ 4858276 w 6236847"/>
              <a:gd name="connsiteY40" fmla="*/ 1582773 h 2187684"/>
              <a:gd name="connsiteX41" fmla="*/ 4984886 w 6236847"/>
              <a:gd name="connsiteY41" fmla="*/ 1667179 h 2187684"/>
              <a:gd name="connsiteX42" fmla="*/ 5041156 w 6236847"/>
              <a:gd name="connsiteY42" fmla="*/ 1709382 h 2187684"/>
              <a:gd name="connsiteX43" fmla="*/ 5406916 w 6236847"/>
              <a:gd name="connsiteY43" fmla="*/ 1850059 h 2187684"/>
              <a:gd name="connsiteX44" fmla="*/ 5505390 w 6236847"/>
              <a:gd name="connsiteY44" fmla="*/ 1864127 h 2187684"/>
              <a:gd name="connsiteX45" fmla="*/ 5688270 w 6236847"/>
              <a:gd name="connsiteY45" fmla="*/ 1906330 h 2187684"/>
              <a:gd name="connsiteX46" fmla="*/ 5899286 w 6236847"/>
              <a:gd name="connsiteY46" fmla="*/ 1948533 h 2187684"/>
              <a:gd name="connsiteX47" fmla="*/ 6025895 w 6236847"/>
              <a:gd name="connsiteY47" fmla="*/ 1962601 h 2187684"/>
              <a:gd name="connsiteX48" fmla="*/ 6096233 w 6236847"/>
              <a:gd name="connsiteY48" fmla="*/ 1976669 h 2187684"/>
              <a:gd name="connsiteX49" fmla="*/ 5899286 w 6236847"/>
              <a:gd name="connsiteY49" fmla="*/ 1990736 h 2187684"/>
              <a:gd name="connsiteX50" fmla="*/ 4731667 w 6236847"/>
              <a:gd name="connsiteY50" fmla="*/ 2018872 h 2187684"/>
              <a:gd name="connsiteX51" fmla="*/ 4323704 w 6236847"/>
              <a:gd name="connsiteY51" fmla="*/ 2089210 h 2187684"/>
              <a:gd name="connsiteX52" fmla="*/ 3085747 w 6236847"/>
              <a:gd name="connsiteY52" fmla="*/ 2187684 h 2187684"/>
              <a:gd name="connsiteX53" fmla="*/ 1622707 w 6236847"/>
              <a:gd name="connsiteY53" fmla="*/ 2159549 h 2187684"/>
              <a:gd name="connsiteX54" fmla="*/ 173735 w 6236847"/>
              <a:gd name="connsiteY54" fmla="*/ 2173616 h 2187684"/>
              <a:gd name="connsiteX55" fmla="*/ 694240 w 6236847"/>
              <a:gd name="connsiteY55" fmla="*/ 2145481 h 2187684"/>
              <a:gd name="connsiteX56" fmla="*/ 877120 w 6236847"/>
              <a:gd name="connsiteY56" fmla="*/ 2075142 h 2187684"/>
              <a:gd name="connsiteX57" fmla="*/ 933390 w 6236847"/>
              <a:gd name="connsiteY57" fmla="*/ 2032939 h 2187684"/>
              <a:gd name="connsiteX58" fmla="*/ 806781 w 6236847"/>
              <a:gd name="connsiteY58" fmla="*/ 2075142 h 2187684"/>
              <a:gd name="connsiteX59" fmla="*/ 694240 w 6236847"/>
              <a:gd name="connsiteY59" fmla="*/ 2089210 h 2187684"/>
              <a:gd name="connsiteX60" fmla="*/ 483224 w 6236847"/>
              <a:gd name="connsiteY60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88467 w 6236847"/>
              <a:gd name="connsiteY13" fmla="*/ 668373 h 2187684"/>
              <a:gd name="connsiteX14" fmla="*/ 2171347 w 6236847"/>
              <a:gd name="connsiteY14" fmla="*/ 429222 h 2187684"/>
              <a:gd name="connsiteX15" fmla="*/ 2241686 w 6236847"/>
              <a:gd name="connsiteY15" fmla="*/ 358884 h 2187684"/>
              <a:gd name="connsiteX16" fmla="*/ 2326092 w 6236847"/>
              <a:gd name="connsiteY16" fmla="*/ 274478 h 2187684"/>
              <a:gd name="connsiteX17" fmla="*/ 2466769 w 6236847"/>
              <a:gd name="connsiteY17" fmla="*/ 147869 h 2187684"/>
              <a:gd name="connsiteX18" fmla="*/ 2607446 w 6236847"/>
              <a:gd name="connsiteY18" fmla="*/ 91598 h 2187684"/>
              <a:gd name="connsiteX19" fmla="*/ 2762190 w 6236847"/>
              <a:gd name="connsiteY19" fmla="*/ 49395 h 2187684"/>
              <a:gd name="connsiteX20" fmla="*/ 2931003 w 6236847"/>
              <a:gd name="connsiteY20" fmla="*/ 21259 h 2187684"/>
              <a:gd name="connsiteX21" fmla="*/ 3324898 w 6236847"/>
              <a:gd name="connsiteY21" fmla="*/ 35327 h 2187684"/>
              <a:gd name="connsiteX22" fmla="*/ 3381169 w 6236847"/>
              <a:gd name="connsiteY22" fmla="*/ 49395 h 2187684"/>
              <a:gd name="connsiteX23" fmla="*/ 3507778 w 6236847"/>
              <a:gd name="connsiteY23" fmla="*/ 105666 h 2187684"/>
              <a:gd name="connsiteX24" fmla="*/ 3578116 w 6236847"/>
              <a:gd name="connsiteY24" fmla="*/ 147869 h 2187684"/>
              <a:gd name="connsiteX25" fmla="*/ 3789132 w 6236847"/>
              <a:gd name="connsiteY25" fmla="*/ 288546 h 2187684"/>
              <a:gd name="connsiteX26" fmla="*/ 3957944 w 6236847"/>
              <a:gd name="connsiteY26" fmla="*/ 372952 h 2187684"/>
              <a:gd name="connsiteX27" fmla="*/ 4028283 w 6236847"/>
              <a:gd name="connsiteY27" fmla="*/ 443290 h 2187684"/>
              <a:gd name="connsiteX28" fmla="*/ 4098621 w 6236847"/>
              <a:gd name="connsiteY28" fmla="*/ 527696 h 2187684"/>
              <a:gd name="connsiteX29" fmla="*/ 4126756 w 6236847"/>
              <a:gd name="connsiteY29" fmla="*/ 555832 h 2187684"/>
              <a:gd name="connsiteX30" fmla="*/ 4225230 w 6236847"/>
              <a:gd name="connsiteY30" fmla="*/ 752779 h 2187684"/>
              <a:gd name="connsiteX31" fmla="*/ 4267433 w 6236847"/>
              <a:gd name="connsiteY31" fmla="*/ 851253 h 2187684"/>
              <a:gd name="connsiteX32" fmla="*/ 4379975 w 6236847"/>
              <a:gd name="connsiteY32" fmla="*/ 1005998 h 2187684"/>
              <a:gd name="connsiteX33" fmla="*/ 4422178 w 6236847"/>
              <a:gd name="connsiteY33" fmla="*/ 1048201 h 2187684"/>
              <a:gd name="connsiteX34" fmla="*/ 4506584 w 6236847"/>
              <a:gd name="connsiteY34" fmla="*/ 1146675 h 2187684"/>
              <a:gd name="connsiteX35" fmla="*/ 4590990 w 6236847"/>
              <a:gd name="connsiteY35" fmla="*/ 1273284 h 2187684"/>
              <a:gd name="connsiteX36" fmla="*/ 4689464 w 6236847"/>
              <a:gd name="connsiteY36" fmla="*/ 1385826 h 2187684"/>
              <a:gd name="connsiteX37" fmla="*/ 4731667 w 6236847"/>
              <a:gd name="connsiteY37" fmla="*/ 1456164 h 2187684"/>
              <a:gd name="connsiteX38" fmla="*/ 4802006 w 6236847"/>
              <a:gd name="connsiteY38" fmla="*/ 1512435 h 2187684"/>
              <a:gd name="connsiteX39" fmla="*/ 4858276 w 6236847"/>
              <a:gd name="connsiteY39" fmla="*/ 1582773 h 2187684"/>
              <a:gd name="connsiteX40" fmla="*/ 4984886 w 6236847"/>
              <a:gd name="connsiteY40" fmla="*/ 1667179 h 2187684"/>
              <a:gd name="connsiteX41" fmla="*/ 5041156 w 6236847"/>
              <a:gd name="connsiteY41" fmla="*/ 1709382 h 2187684"/>
              <a:gd name="connsiteX42" fmla="*/ 5406916 w 6236847"/>
              <a:gd name="connsiteY42" fmla="*/ 1850059 h 2187684"/>
              <a:gd name="connsiteX43" fmla="*/ 5505390 w 6236847"/>
              <a:gd name="connsiteY43" fmla="*/ 1864127 h 2187684"/>
              <a:gd name="connsiteX44" fmla="*/ 5688270 w 6236847"/>
              <a:gd name="connsiteY44" fmla="*/ 1906330 h 2187684"/>
              <a:gd name="connsiteX45" fmla="*/ 5899286 w 6236847"/>
              <a:gd name="connsiteY45" fmla="*/ 1948533 h 2187684"/>
              <a:gd name="connsiteX46" fmla="*/ 6025895 w 6236847"/>
              <a:gd name="connsiteY46" fmla="*/ 1962601 h 2187684"/>
              <a:gd name="connsiteX47" fmla="*/ 6096233 w 6236847"/>
              <a:gd name="connsiteY47" fmla="*/ 1976669 h 2187684"/>
              <a:gd name="connsiteX48" fmla="*/ 5899286 w 6236847"/>
              <a:gd name="connsiteY48" fmla="*/ 1990736 h 2187684"/>
              <a:gd name="connsiteX49" fmla="*/ 4731667 w 6236847"/>
              <a:gd name="connsiteY49" fmla="*/ 2018872 h 2187684"/>
              <a:gd name="connsiteX50" fmla="*/ 4323704 w 6236847"/>
              <a:gd name="connsiteY50" fmla="*/ 2089210 h 2187684"/>
              <a:gd name="connsiteX51" fmla="*/ 3085747 w 6236847"/>
              <a:gd name="connsiteY51" fmla="*/ 2187684 h 2187684"/>
              <a:gd name="connsiteX52" fmla="*/ 1622707 w 6236847"/>
              <a:gd name="connsiteY52" fmla="*/ 2159549 h 2187684"/>
              <a:gd name="connsiteX53" fmla="*/ 173735 w 6236847"/>
              <a:gd name="connsiteY53" fmla="*/ 2173616 h 2187684"/>
              <a:gd name="connsiteX54" fmla="*/ 694240 w 6236847"/>
              <a:gd name="connsiteY54" fmla="*/ 2145481 h 2187684"/>
              <a:gd name="connsiteX55" fmla="*/ 877120 w 6236847"/>
              <a:gd name="connsiteY55" fmla="*/ 2075142 h 2187684"/>
              <a:gd name="connsiteX56" fmla="*/ 933390 w 6236847"/>
              <a:gd name="connsiteY56" fmla="*/ 2032939 h 2187684"/>
              <a:gd name="connsiteX57" fmla="*/ 806781 w 6236847"/>
              <a:gd name="connsiteY57" fmla="*/ 2075142 h 2187684"/>
              <a:gd name="connsiteX58" fmla="*/ 694240 w 6236847"/>
              <a:gd name="connsiteY58" fmla="*/ 2089210 h 2187684"/>
              <a:gd name="connsiteX59" fmla="*/ 483224 w 6236847"/>
              <a:gd name="connsiteY59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58" fmla="*/ 483224 w 6236847"/>
              <a:gd name="connsiteY58" fmla="*/ 2131413 h 2187684"/>
              <a:gd name="connsiteX0" fmla="*/ 694240 w 6236847"/>
              <a:gd name="connsiteY0" fmla="*/ 2089210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0" fmla="*/ 806781 w 6236847"/>
              <a:gd name="connsiteY0" fmla="*/ 2075142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883919 w 6187376"/>
              <a:gd name="connsiteY54" fmla="*/ 2032939 h 2187684"/>
              <a:gd name="connsiteX55" fmla="*/ 757310 w 6187376"/>
              <a:gd name="connsiteY55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757310 w 6187376"/>
              <a:gd name="connsiteY54" fmla="*/ 2075142 h 2187684"/>
              <a:gd name="connsiteX0" fmla="*/ 827649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216855 w 6253026"/>
              <a:gd name="connsiteY4" fmla="*/ 1948533 h 2187684"/>
              <a:gd name="connsiteX5" fmla="*/ 1315329 w 6253026"/>
              <a:gd name="connsiteY5" fmla="*/ 1906330 h 2187684"/>
              <a:gd name="connsiteX6" fmla="*/ 1470074 w 6253026"/>
              <a:gd name="connsiteY6" fmla="*/ 1751586 h 2187684"/>
              <a:gd name="connsiteX7" fmla="*/ 1582615 w 6253026"/>
              <a:gd name="connsiteY7" fmla="*/ 1639044 h 2187684"/>
              <a:gd name="connsiteX8" fmla="*/ 1638886 w 6253026"/>
              <a:gd name="connsiteY8" fmla="*/ 1554638 h 2187684"/>
              <a:gd name="connsiteX9" fmla="*/ 1807699 w 6253026"/>
              <a:gd name="connsiteY9" fmla="*/ 1273284 h 2187684"/>
              <a:gd name="connsiteX10" fmla="*/ 1863969 w 6253026"/>
              <a:gd name="connsiteY10" fmla="*/ 1118539 h 2187684"/>
              <a:gd name="connsiteX11" fmla="*/ 1892105 w 6253026"/>
              <a:gd name="connsiteY11" fmla="*/ 963795 h 2187684"/>
              <a:gd name="connsiteX12" fmla="*/ 2004646 w 6253026"/>
              <a:gd name="connsiteY12" fmla="*/ 668373 h 2187684"/>
              <a:gd name="connsiteX13" fmla="*/ 2187526 w 6253026"/>
              <a:gd name="connsiteY13" fmla="*/ 429222 h 2187684"/>
              <a:gd name="connsiteX14" fmla="*/ 2257865 w 6253026"/>
              <a:gd name="connsiteY14" fmla="*/ 358884 h 2187684"/>
              <a:gd name="connsiteX15" fmla="*/ 2342271 w 6253026"/>
              <a:gd name="connsiteY15" fmla="*/ 274478 h 2187684"/>
              <a:gd name="connsiteX16" fmla="*/ 2482948 w 6253026"/>
              <a:gd name="connsiteY16" fmla="*/ 147869 h 2187684"/>
              <a:gd name="connsiteX17" fmla="*/ 2623625 w 6253026"/>
              <a:gd name="connsiteY17" fmla="*/ 91598 h 2187684"/>
              <a:gd name="connsiteX18" fmla="*/ 2778369 w 6253026"/>
              <a:gd name="connsiteY18" fmla="*/ 49395 h 2187684"/>
              <a:gd name="connsiteX19" fmla="*/ 2947182 w 6253026"/>
              <a:gd name="connsiteY19" fmla="*/ 21259 h 2187684"/>
              <a:gd name="connsiteX20" fmla="*/ 3341077 w 6253026"/>
              <a:gd name="connsiteY20" fmla="*/ 35327 h 2187684"/>
              <a:gd name="connsiteX21" fmla="*/ 3397348 w 6253026"/>
              <a:gd name="connsiteY21" fmla="*/ 49395 h 2187684"/>
              <a:gd name="connsiteX22" fmla="*/ 3523957 w 6253026"/>
              <a:gd name="connsiteY22" fmla="*/ 105666 h 2187684"/>
              <a:gd name="connsiteX23" fmla="*/ 3594295 w 6253026"/>
              <a:gd name="connsiteY23" fmla="*/ 147869 h 2187684"/>
              <a:gd name="connsiteX24" fmla="*/ 3805311 w 6253026"/>
              <a:gd name="connsiteY24" fmla="*/ 288546 h 2187684"/>
              <a:gd name="connsiteX25" fmla="*/ 3974123 w 6253026"/>
              <a:gd name="connsiteY25" fmla="*/ 372952 h 2187684"/>
              <a:gd name="connsiteX26" fmla="*/ 4044462 w 6253026"/>
              <a:gd name="connsiteY26" fmla="*/ 443290 h 2187684"/>
              <a:gd name="connsiteX27" fmla="*/ 4114800 w 6253026"/>
              <a:gd name="connsiteY27" fmla="*/ 527696 h 2187684"/>
              <a:gd name="connsiteX28" fmla="*/ 4142935 w 6253026"/>
              <a:gd name="connsiteY28" fmla="*/ 555832 h 2187684"/>
              <a:gd name="connsiteX29" fmla="*/ 4241409 w 6253026"/>
              <a:gd name="connsiteY29" fmla="*/ 752779 h 2187684"/>
              <a:gd name="connsiteX30" fmla="*/ 4283612 w 6253026"/>
              <a:gd name="connsiteY30" fmla="*/ 851253 h 2187684"/>
              <a:gd name="connsiteX31" fmla="*/ 4396154 w 6253026"/>
              <a:gd name="connsiteY31" fmla="*/ 1005998 h 2187684"/>
              <a:gd name="connsiteX32" fmla="*/ 4438357 w 6253026"/>
              <a:gd name="connsiteY32" fmla="*/ 1048201 h 2187684"/>
              <a:gd name="connsiteX33" fmla="*/ 4522763 w 6253026"/>
              <a:gd name="connsiteY33" fmla="*/ 1146675 h 2187684"/>
              <a:gd name="connsiteX34" fmla="*/ 4607169 w 6253026"/>
              <a:gd name="connsiteY34" fmla="*/ 1273284 h 2187684"/>
              <a:gd name="connsiteX35" fmla="*/ 4705643 w 6253026"/>
              <a:gd name="connsiteY35" fmla="*/ 1385826 h 2187684"/>
              <a:gd name="connsiteX36" fmla="*/ 4747846 w 6253026"/>
              <a:gd name="connsiteY36" fmla="*/ 1456164 h 2187684"/>
              <a:gd name="connsiteX37" fmla="*/ 4818185 w 6253026"/>
              <a:gd name="connsiteY37" fmla="*/ 1512435 h 2187684"/>
              <a:gd name="connsiteX38" fmla="*/ 4874455 w 6253026"/>
              <a:gd name="connsiteY38" fmla="*/ 1582773 h 2187684"/>
              <a:gd name="connsiteX39" fmla="*/ 5001065 w 6253026"/>
              <a:gd name="connsiteY39" fmla="*/ 1667179 h 2187684"/>
              <a:gd name="connsiteX40" fmla="*/ 5057335 w 6253026"/>
              <a:gd name="connsiteY40" fmla="*/ 1709382 h 2187684"/>
              <a:gd name="connsiteX41" fmla="*/ 5423095 w 6253026"/>
              <a:gd name="connsiteY41" fmla="*/ 1850059 h 2187684"/>
              <a:gd name="connsiteX42" fmla="*/ 5521569 w 6253026"/>
              <a:gd name="connsiteY42" fmla="*/ 1864127 h 2187684"/>
              <a:gd name="connsiteX43" fmla="*/ 5704449 w 6253026"/>
              <a:gd name="connsiteY43" fmla="*/ 1906330 h 2187684"/>
              <a:gd name="connsiteX44" fmla="*/ 5915465 w 6253026"/>
              <a:gd name="connsiteY44" fmla="*/ 1948533 h 2187684"/>
              <a:gd name="connsiteX45" fmla="*/ 6042074 w 6253026"/>
              <a:gd name="connsiteY45" fmla="*/ 1962601 h 2187684"/>
              <a:gd name="connsiteX46" fmla="*/ 6112412 w 6253026"/>
              <a:gd name="connsiteY46" fmla="*/ 1976669 h 2187684"/>
              <a:gd name="connsiteX47" fmla="*/ 5915465 w 6253026"/>
              <a:gd name="connsiteY47" fmla="*/ 1990736 h 2187684"/>
              <a:gd name="connsiteX48" fmla="*/ 4747846 w 6253026"/>
              <a:gd name="connsiteY48" fmla="*/ 2018872 h 2187684"/>
              <a:gd name="connsiteX49" fmla="*/ 4339883 w 6253026"/>
              <a:gd name="connsiteY49" fmla="*/ 2089210 h 2187684"/>
              <a:gd name="connsiteX50" fmla="*/ 3101926 w 6253026"/>
              <a:gd name="connsiteY50" fmla="*/ 2187684 h 2187684"/>
              <a:gd name="connsiteX51" fmla="*/ 1638886 w 6253026"/>
              <a:gd name="connsiteY51" fmla="*/ 2159549 h 2187684"/>
              <a:gd name="connsiteX52" fmla="*/ 189914 w 6253026"/>
              <a:gd name="connsiteY52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339883 w 6253026"/>
              <a:gd name="connsiteY48" fmla="*/ 2089210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985820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24804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178998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257865 w 6253026"/>
              <a:gd name="connsiteY12" fmla="*/ 358884 h 2218462"/>
              <a:gd name="connsiteX13" fmla="*/ 2342271 w 6253026"/>
              <a:gd name="connsiteY13" fmla="*/ 274478 h 2218462"/>
              <a:gd name="connsiteX14" fmla="*/ 2482948 w 6253026"/>
              <a:gd name="connsiteY14" fmla="*/ 147869 h 2218462"/>
              <a:gd name="connsiteX15" fmla="*/ 2623625 w 6253026"/>
              <a:gd name="connsiteY15" fmla="*/ 91598 h 2218462"/>
              <a:gd name="connsiteX16" fmla="*/ 2778369 w 6253026"/>
              <a:gd name="connsiteY16" fmla="*/ 49395 h 2218462"/>
              <a:gd name="connsiteX17" fmla="*/ 2947182 w 6253026"/>
              <a:gd name="connsiteY17" fmla="*/ 21259 h 2218462"/>
              <a:gd name="connsiteX18" fmla="*/ 3341077 w 6253026"/>
              <a:gd name="connsiteY18" fmla="*/ 35327 h 2218462"/>
              <a:gd name="connsiteX19" fmla="*/ 3397348 w 6253026"/>
              <a:gd name="connsiteY19" fmla="*/ 49395 h 2218462"/>
              <a:gd name="connsiteX20" fmla="*/ 3523957 w 6253026"/>
              <a:gd name="connsiteY20" fmla="*/ 105666 h 2218462"/>
              <a:gd name="connsiteX21" fmla="*/ 3594295 w 6253026"/>
              <a:gd name="connsiteY21" fmla="*/ 147869 h 2218462"/>
              <a:gd name="connsiteX22" fmla="*/ 3805311 w 6253026"/>
              <a:gd name="connsiteY22" fmla="*/ 288546 h 2218462"/>
              <a:gd name="connsiteX23" fmla="*/ 3974123 w 6253026"/>
              <a:gd name="connsiteY23" fmla="*/ 372952 h 2218462"/>
              <a:gd name="connsiteX24" fmla="*/ 4044462 w 6253026"/>
              <a:gd name="connsiteY24" fmla="*/ 443290 h 2218462"/>
              <a:gd name="connsiteX25" fmla="*/ 4114800 w 6253026"/>
              <a:gd name="connsiteY25" fmla="*/ 527696 h 2218462"/>
              <a:gd name="connsiteX26" fmla="*/ 4142935 w 6253026"/>
              <a:gd name="connsiteY26" fmla="*/ 555832 h 2218462"/>
              <a:gd name="connsiteX27" fmla="*/ 4241409 w 6253026"/>
              <a:gd name="connsiteY27" fmla="*/ 752779 h 2218462"/>
              <a:gd name="connsiteX28" fmla="*/ 4283612 w 6253026"/>
              <a:gd name="connsiteY28" fmla="*/ 851253 h 2218462"/>
              <a:gd name="connsiteX29" fmla="*/ 4396154 w 6253026"/>
              <a:gd name="connsiteY29" fmla="*/ 1005998 h 2218462"/>
              <a:gd name="connsiteX30" fmla="*/ 4438357 w 6253026"/>
              <a:gd name="connsiteY30" fmla="*/ 1048201 h 2218462"/>
              <a:gd name="connsiteX31" fmla="*/ 4522763 w 6253026"/>
              <a:gd name="connsiteY31" fmla="*/ 1146675 h 2218462"/>
              <a:gd name="connsiteX32" fmla="*/ 4607169 w 6253026"/>
              <a:gd name="connsiteY32" fmla="*/ 1273284 h 2218462"/>
              <a:gd name="connsiteX33" fmla="*/ 4705643 w 6253026"/>
              <a:gd name="connsiteY33" fmla="*/ 1385826 h 2218462"/>
              <a:gd name="connsiteX34" fmla="*/ 4747846 w 6253026"/>
              <a:gd name="connsiteY34" fmla="*/ 1456164 h 2218462"/>
              <a:gd name="connsiteX35" fmla="*/ 4818185 w 6253026"/>
              <a:gd name="connsiteY35" fmla="*/ 1512435 h 2218462"/>
              <a:gd name="connsiteX36" fmla="*/ 4874455 w 6253026"/>
              <a:gd name="connsiteY36" fmla="*/ 1582773 h 2218462"/>
              <a:gd name="connsiteX37" fmla="*/ 5001065 w 6253026"/>
              <a:gd name="connsiteY37" fmla="*/ 1667179 h 2218462"/>
              <a:gd name="connsiteX38" fmla="*/ 5057335 w 6253026"/>
              <a:gd name="connsiteY38" fmla="*/ 1709382 h 2218462"/>
              <a:gd name="connsiteX39" fmla="*/ 5423095 w 6253026"/>
              <a:gd name="connsiteY39" fmla="*/ 1850059 h 2218462"/>
              <a:gd name="connsiteX40" fmla="*/ 5521569 w 6253026"/>
              <a:gd name="connsiteY40" fmla="*/ 1864127 h 2218462"/>
              <a:gd name="connsiteX41" fmla="*/ 5704449 w 6253026"/>
              <a:gd name="connsiteY41" fmla="*/ 1906330 h 2218462"/>
              <a:gd name="connsiteX42" fmla="*/ 5915465 w 6253026"/>
              <a:gd name="connsiteY42" fmla="*/ 1948533 h 2218462"/>
              <a:gd name="connsiteX43" fmla="*/ 6042074 w 6253026"/>
              <a:gd name="connsiteY43" fmla="*/ 1962601 h 2218462"/>
              <a:gd name="connsiteX44" fmla="*/ 6112412 w 6253026"/>
              <a:gd name="connsiteY44" fmla="*/ 1976669 h 2218462"/>
              <a:gd name="connsiteX45" fmla="*/ 5921924 w 6253026"/>
              <a:gd name="connsiteY45" fmla="*/ 2178998 h 2218462"/>
              <a:gd name="connsiteX46" fmla="*/ 5057828 w 6253026"/>
              <a:gd name="connsiteY46" fmla="*/ 2178998 h 2218462"/>
              <a:gd name="connsiteX47" fmla="*/ 4481764 w 6253026"/>
              <a:gd name="connsiteY47" fmla="*/ 2178998 h 2218462"/>
              <a:gd name="connsiteX48" fmla="*/ 3101926 w 6253026"/>
              <a:gd name="connsiteY48" fmla="*/ 2187684 h 2218462"/>
              <a:gd name="connsiteX49" fmla="*/ 1638886 w 6253026"/>
              <a:gd name="connsiteY49" fmla="*/ 2159549 h 2218462"/>
              <a:gd name="connsiteX50" fmla="*/ 189914 w 6253026"/>
              <a:gd name="connsiteY5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482948 w 6253026"/>
              <a:gd name="connsiteY13" fmla="*/ 147869 h 2218462"/>
              <a:gd name="connsiteX14" fmla="*/ 2623625 w 6253026"/>
              <a:gd name="connsiteY14" fmla="*/ 91598 h 2218462"/>
              <a:gd name="connsiteX15" fmla="*/ 2778369 w 6253026"/>
              <a:gd name="connsiteY15" fmla="*/ 49395 h 2218462"/>
              <a:gd name="connsiteX16" fmla="*/ 2947182 w 6253026"/>
              <a:gd name="connsiteY16" fmla="*/ 21259 h 2218462"/>
              <a:gd name="connsiteX17" fmla="*/ 3341077 w 6253026"/>
              <a:gd name="connsiteY17" fmla="*/ 35327 h 2218462"/>
              <a:gd name="connsiteX18" fmla="*/ 3397348 w 6253026"/>
              <a:gd name="connsiteY18" fmla="*/ 49395 h 2218462"/>
              <a:gd name="connsiteX19" fmla="*/ 3523957 w 6253026"/>
              <a:gd name="connsiteY19" fmla="*/ 105666 h 2218462"/>
              <a:gd name="connsiteX20" fmla="*/ 3594295 w 6253026"/>
              <a:gd name="connsiteY20" fmla="*/ 147869 h 2218462"/>
              <a:gd name="connsiteX21" fmla="*/ 3805311 w 6253026"/>
              <a:gd name="connsiteY21" fmla="*/ 288546 h 2218462"/>
              <a:gd name="connsiteX22" fmla="*/ 3974123 w 6253026"/>
              <a:gd name="connsiteY22" fmla="*/ 372952 h 2218462"/>
              <a:gd name="connsiteX23" fmla="*/ 4044462 w 6253026"/>
              <a:gd name="connsiteY23" fmla="*/ 443290 h 2218462"/>
              <a:gd name="connsiteX24" fmla="*/ 4114800 w 6253026"/>
              <a:gd name="connsiteY24" fmla="*/ 527696 h 2218462"/>
              <a:gd name="connsiteX25" fmla="*/ 4142935 w 6253026"/>
              <a:gd name="connsiteY25" fmla="*/ 555832 h 2218462"/>
              <a:gd name="connsiteX26" fmla="*/ 4241409 w 6253026"/>
              <a:gd name="connsiteY26" fmla="*/ 752779 h 2218462"/>
              <a:gd name="connsiteX27" fmla="*/ 4283612 w 6253026"/>
              <a:gd name="connsiteY27" fmla="*/ 851253 h 2218462"/>
              <a:gd name="connsiteX28" fmla="*/ 4396154 w 6253026"/>
              <a:gd name="connsiteY28" fmla="*/ 1005998 h 2218462"/>
              <a:gd name="connsiteX29" fmla="*/ 4438357 w 6253026"/>
              <a:gd name="connsiteY29" fmla="*/ 1048201 h 2218462"/>
              <a:gd name="connsiteX30" fmla="*/ 4522763 w 6253026"/>
              <a:gd name="connsiteY30" fmla="*/ 1146675 h 2218462"/>
              <a:gd name="connsiteX31" fmla="*/ 4607169 w 6253026"/>
              <a:gd name="connsiteY31" fmla="*/ 1273284 h 2218462"/>
              <a:gd name="connsiteX32" fmla="*/ 4705643 w 6253026"/>
              <a:gd name="connsiteY32" fmla="*/ 1385826 h 2218462"/>
              <a:gd name="connsiteX33" fmla="*/ 4747846 w 6253026"/>
              <a:gd name="connsiteY33" fmla="*/ 1456164 h 2218462"/>
              <a:gd name="connsiteX34" fmla="*/ 4818185 w 6253026"/>
              <a:gd name="connsiteY34" fmla="*/ 1512435 h 2218462"/>
              <a:gd name="connsiteX35" fmla="*/ 4874455 w 6253026"/>
              <a:gd name="connsiteY35" fmla="*/ 1582773 h 2218462"/>
              <a:gd name="connsiteX36" fmla="*/ 5001065 w 6253026"/>
              <a:gd name="connsiteY36" fmla="*/ 1667179 h 2218462"/>
              <a:gd name="connsiteX37" fmla="*/ 5057335 w 6253026"/>
              <a:gd name="connsiteY37" fmla="*/ 1709382 h 2218462"/>
              <a:gd name="connsiteX38" fmla="*/ 5423095 w 6253026"/>
              <a:gd name="connsiteY38" fmla="*/ 1850059 h 2218462"/>
              <a:gd name="connsiteX39" fmla="*/ 5521569 w 6253026"/>
              <a:gd name="connsiteY39" fmla="*/ 1864127 h 2218462"/>
              <a:gd name="connsiteX40" fmla="*/ 5704449 w 6253026"/>
              <a:gd name="connsiteY40" fmla="*/ 1906330 h 2218462"/>
              <a:gd name="connsiteX41" fmla="*/ 5915465 w 6253026"/>
              <a:gd name="connsiteY41" fmla="*/ 1948533 h 2218462"/>
              <a:gd name="connsiteX42" fmla="*/ 6042074 w 6253026"/>
              <a:gd name="connsiteY42" fmla="*/ 1962601 h 2218462"/>
              <a:gd name="connsiteX43" fmla="*/ 6112412 w 6253026"/>
              <a:gd name="connsiteY43" fmla="*/ 1976669 h 2218462"/>
              <a:gd name="connsiteX44" fmla="*/ 5921924 w 6253026"/>
              <a:gd name="connsiteY44" fmla="*/ 2178998 h 2218462"/>
              <a:gd name="connsiteX45" fmla="*/ 5057828 w 6253026"/>
              <a:gd name="connsiteY45" fmla="*/ 2178998 h 2218462"/>
              <a:gd name="connsiteX46" fmla="*/ 4481764 w 6253026"/>
              <a:gd name="connsiteY46" fmla="*/ 2178998 h 2218462"/>
              <a:gd name="connsiteX47" fmla="*/ 3101926 w 6253026"/>
              <a:gd name="connsiteY47" fmla="*/ 2187684 h 2218462"/>
              <a:gd name="connsiteX48" fmla="*/ 1638886 w 6253026"/>
              <a:gd name="connsiteY48" fmla="*/ 2159549 h 2218462"/>
              <a:gd name="connsiteX49" fmla="*/ 189914 w 6253026"/>
              <a:gd name="connsiteY4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623625 w 6253026"/>
              <a:gd name="connsiteY13" fmla="*/ 91598 h 2218462"/>
              <a:gd name="connsiteX14" fmla="*/ 2778369 w 6253026"/>
              <a:gd name="connsiteY14" fmla="*/ 49395 h 2218462"/>
              <a:gd name="connsiteX15" fmla="*/ 2947182 w 6253026"/>
              <a:gd name="connsiteY15" fmla="*/ 21259 h 2218462"/>
              <a:gd name="connsiteX16" fmla="*/ 3341077 w 6253026"/>
              <a:gd name="connsiteY16" fmla="*/ 35327 h 2218462"/>
              <a:gd name="connsiteX17" fmla="*/ 3397348 w 6253026"/>
              <a:gd name="connsiteY17" fmla="*/ 49395 h 2218462"/>
              <a:gd name="connsiteX18" fmla="*/ 3523957 w 6253026"/>
              <a:gd name="connsiteY18" fmla="*/ 105666 h 2218462"/>
              <a:gd name="connsiteX19" fmla="*/ 3594295 w 6253026"/>
              <a:gd name="connsiteY19" fmla="*/ 147869 h 2218462"/>
              <a:gd name="connsiteX20" fmla="*/ 3805311 w 6253026"/>
              <a:gd name="connsiteY20" fmla="*/ 288546 h 2218462"/>
              <a:gd name="connsiteX21" fmla="*/ 3974123 w 6253026"/>
              <a:gd name="connsiteY21" fmla="*/ 372952 h 2218462"/>
              <a:gd name="connsiteX22" fmla="*/ 4044462 w 6253026"/>
              <a:gd name="connsiteY22" fmla="*/ 443290 h 2218462"/>
              <a:gd name="connsiteX23" fmla="*/ 4114800 w 6253026"/>
              <a:gd name="connsiteY23" fmla="*/ 527696 h 2218462"/>
              <a:gd name="connsiteX24" fmla="*/ 4142935 w 6253026"/>
              <a:gd name="connsiteY24" fmla="*/ 555832 h 2218462"/>
              <a:gd name="connsiteX25" fmla="*/ 4241409 w 6253026"/>
              <a:gd name="connsiteY25" fmla="*/ 752779 h 2218462"/>
              <a:gd name="connsiteX26" fmla="*/ 4283612 w 6253026"/>
              <a:gd name="connsiteY26" fmla="*/ 851253 h 2218462"/>
              <a:gd name="connsiteX27" fmla="*/ 4396154 w 6253026"/>
              <a:gd name="connsiteY27" fmla="*/ 1005998 h 2218462"/>
              <a:gd name="connsiteX28" fmla="*/ 4438357 w 6253026"/>
              <a:gd name="connsiteY28" fmla="*/ 1048201 h 2218462"/>
              <a:gd name="connsiteX29" fmla="*/ 4522763 w 6253026"/>
              <a:gd name="connsiteY29" fmla="*/ 1146675 h 2218462"/>
              <a:gd name="connsiteX30" fmla="*/ 4607169 w 6253026"/>
              <a:gd name="connsiteY30" fmla="*/ 1273284 h 2218462"/>
              <a:gd name="connsiteX31" fmla="*/ 4705643 w 6253026"/>
              <a:gd name="connsiteY31" fmla="*/ 1385826 h 2218462"/>
              <a:gd name="connsiteX32" fmla="*/ 4747846 w 6253026"/>
              <a:gd name="connsiteY32" fmla="*/ 1456164 h 2218462"/>
              <a:gd name="connsiteX33" fmla="*/ 4818185 w 6253026"/>
              <a:gd name="connsiteY33" fmla="*/ 1512435 h 2218462"/>
              <a:gd name="connsiteX34" fmla="*/ 4874455 w 6253026"/>
              <a:gd name="connsiteY34" fmla="*/ 1582773 h 2218462"/>
              <a:gd name="connsiteX35" fmla="*/ 5001065 w 6253026"/>
              <a:gd name="connsiteY35" fmla="*/ 1667179 h 2218462"/>
              <a:gd name="connsiteX36" fmla="*/ 5057335 w 6253026"/>
              <a:gd name="connsiteY36" fmla="*/ 1709382 h 2218462"/>
              <a:gd name="connsiteX37" fmla="*/ 5423095 w 6253026"/>
              <a:gd name="connsiteY37" fmla="*/ 1850059 h 2218462"/>
              <a:gd name="connsiteX38" fmla="*/ 5521569 w 6253026"/>
              <a:gd name="connsiteY38" fmla="*/ 1864127 h 2218462"/>
              <a:gd name="connsiteX39" fmla="*/ 5704449 w 6253026"/>
              <a:gd name="connsiteY39" fmla="*/ 1906330 h 2218462"/>
              <a:gd name="connsiteX40" fmla="*/ 5915465 w 6253026"/>
              <a:gd name="connsiteY40" fmla="*/ 1948533 h 2218462"/>
              <a:gd name="connsiteX41" fmla="*/ 6042074 w 6253026"/>
              <a:gd name="connsiteY41" fmla="*/ 1962601 h 2218462"/>
              <a:gd name="connsiteX42" fmla="*/ 6112412 w 6253026"/>
              <a:gd name="connsiteY42" fmla="*/ 1976669 h 2218462"/>
              <a:gd name="connsiteX43" fmla="*/ 5921924 w 6253026"/>
              <a:gd name="connsiteY43" fmla="*/ 2178998 h 2218462"/>
              <a:gd name="connsiteX44" fmla="*/ 5057828 w 6253026"/>
              <a:gd name="connsiteY44" fmla="*/ 2178998 h 2218462"/>
              <a:gd name="connsiteX45" fmla="*/ 4481764 w 6253026"/>
              <a:gd name="connsiteY45" fmla="*/ 2178998 h 2218462"/>
              <a:gd name="connsiteX46" fmla="*/ 3101926 w 6253026"/>
              <a:gd name="connsiteY46" fmla="*/ 2187684 h 2218462"/>
              <a:gd name="connsiteX47" fmla="*/ 1638886 w 6253026"/>
              <a:gd name="connsiteY47" fmla="*/ 2159549 h 2218462"/>
              <a:gd name="connsiteX48" fmla="*/ 189914 w 6253026"/>
              <a:gd name="connsiteY4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397348 w 6253026"/>
              <a:gd name="connsiteY16" fmla="*/ 49395 h 2218462"/>
              <a:gd name="connsiteX17" fmla="*/ 3523957 w 6253026"/>
              <a:gd name="connsiteY17" fmla="*/ 105666 h 2218462"/>
              <a:gd name="connsiteX18" fmla="*/ 3594295 w 6253026"/>
              <a:gd name="connsiteY18" fmla="*/ 147869 h 2218462"/>
              <a:gd name="connsiteX19" fmla="*/ 3805311 w 6253026"/>
              <a:gd name="connsiteY19" fmla="*/ 288546 h 2218462"/>
              <a:gd name="connsiteX20" fmla="*/ 3974123 w 6253026"/>
              <a:gd name="connsiteY20" fmla="*/ 372952 h 2218462"/>
              <a:gd name="connsiteX21" fmla="*/ 4044462 w 6253026"/>
              <a:gd name="connsiteY21" fmla="*/ 443290 h 2218462"/>
              <a:gd name="connsiteX22" fmla="*/ 4114800 w 6253026"/>
              <a:gd name="connsiteY22" fmla="*/ 527696 h 2218462"/>
              <a:gd name="connsiteX23" fmla="*/ 4142935 w 6253026"/>
              <a:gd name="connsiteY23" fmla="*/ 555832 h 2218462"/>
              <a:gd name="connsiteX24" fmla="*/ 4241409 w 6253026"/>
              <a:gd name="connsiteY24" fmla="*/ 752779 h 2218462"/>
              <a:gd name="connsiteX25" fmla="*/ 4283612 w 6253026"/>
              <a:gd name="connsiteY25" fmla="*/ 851253 h 2218462"/>
              <a:gd name="connsiteX26" fmla="*/ 4396154 w 6253026"/>
              <a:gd name="connsiteY26" fmla="*/ 1005998 h 2218462"/>
              <a:gd name="connsiteX27" fmla="*/ 4438357 w 6253026"/>
              <a:gd name="connsiteY27" fmla="*/ 1048201 h 2218462"/>
              <a:gd name="connsiteX28" fmla="*/ 4522763 w 6253026"/>
              <a:gd name="connsiteY28" fmla="*/ 1146675 h 2218462"/>
              <a:gd name="connsiteX29" fmla="*/ 4607169 w 6253026"/>
              <a:gd name="connsiteY29" fmla="*/ 1273284 h 2218462"/>
              <a:gd name="connsiteX30" fmla="*/ 4705643 w 6253026"/>
              <a:gd name="connsiteY30" fmla="*/ 1385826 h 2218462"/>
              <a:gd name="connsiteX31" fmla="*/ 4747846 w 6253026"/>
              <a:gd name="connsiteY31" fmla="*/ 1456164 h 2218462"/>
              <a:gd name="connsiteX32" fmla="*/ 4818185 w 6253026"/>
              <a:gd name="connsiteY32" fmla="*/ 1512435 h 2218462"/>
              <a:gd name="connsiteX33" fmla="*/ 4874455 w 6253026"/>
              <a:gd name="connsiteY33" fmla="*/ 1582773 h 2218462"/>
              <a:gd name="connsiteX34" fmla="*/ 5001065 w 6253026"/>
              <a:gd name="connsiteY34" fmla="*/ 1667179 h 2218462"/>
              <a:gd name="connsiteX35" fmla="*/ 5057335 w 6253026"/>
              <a:gd name="connsiteY35" fmla="*/ 1709382 h 2218462"/>
              <a:gd name="connsiteX36" fmla="*/ 5423095 w 6253026"/>
              <a:gd name="connsiteY36" fmla="*/ 1850059 h 2218462"/>
              <a:gd name="connsiteX37" fmla="*/ 5521569 w 6253026"/>
              <a:gd name="connsiteY37" fmla="*/ 1864127 h 2218462"/>
              <a:gd name="connsiteX38" fmla="*/ 5704449 w 6253026"/>
              <a:gd name="connsiteY38" fmla="*/ 1906330 h 2218462"/>
              <a:gd name="connsiteX39" fmla="*/ 5915465 w 6253026"/>
              <a:gd name="connsiteY39" fmla="*/ 1948533 h 2218462"/>
              <a:gd name="connsiteX40" fmla="*/ 6042074 w 6253026"/>
              <a:gd name="connsiteY40" fmla="*/ 1962601 h 2218462"/>
              <a:gd name="connsiteX41" fmla="*/ 6112412 w 6253026"/>
              <a:gd name="connsiteY41" fmla="*/ 1976669 h 2218462"/>
              <a:gd name="connsiteX42" fmla="*/ 5921924 w 6253026"/>
              <a:gd name="connsiteY42" fmla="*/ 2178998 h 2218462"/>
              <a:gd name="connsiteX43" fmla="*/ 5057828 w 6253026"/>
              <a:gd name="connsiteY43" fmla="*/ 2178998 h 2218462"/>
              <a:gd name="connsiteX44" fmla="*/ 4481764 w 6253026"/>
              <a:gd name="connsiteY44" fmla="*/ 2178998 h 2218462"/>
              <a:gd name="connsiteX45" fmla="*/ 3101926 w 6253026"/>
              <a:gd name="connsiteY45" fmla="*/ 2187684 h 2218462"/>
              <a:gd name="connsiteX46" fmla="*/ 1638886 w 6253026"/>
              <a:gd name="connsiteY46" fmla="*/ 2159549 h 2218462"/>
              <a:gd name="connsiteX47" fmla="*/ 189914 w 6253026"/>
              <a:gd name="connsiteY4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594295 w 6253026"/>
              <a:gd name="connsiteY17" fmla="*/ 147869 h 2218462"/>
              <a:gd name="connsiteX18" fmla="*/ 3805311 w 6253026"/>
              <a:gd name="connsiteY18" fmla="*/ 288546 h 2218462"/>
              <a:gd name="connsiteX19" fmla="*/ 3974123 w 6253026"/>
              <a:gd name="connsiteY19" fmla="*/ 372952 h 2218462"/>
              <a:gd name="connsiteX20" fmla="*/ 4044462 w 6253026"/>
              <a:gd name="connsiteY20" fmla="*/ 443290 h 2218462"/>
              <a:gd name="connsiteX21" fmla="*/ 4114800 w 6253026"/>
              <a:gd name="connsiteY21" fmla="*/ 527696 h 2218462"/>
              <a:gd name="connsiteX22" fmla="*/ 4142935 w 6253026"/>
              <a:gd name="connsiteY22" fmla="*/ 555832 h 2218462"/>
              <a:gd name="connsiteX23" fmla="*/ 4241409 w 6253026"/>
              <a:gd name="connsiteY23" fmla="*/ 752779 h 2218462"/>
              <a:gd name="connsiteX24" fmla="*/ 4283612 w 6253026"/>
              <a:gd name="connsiteY24" fmla="*/ 851253 h 2218462"/>
              <a:gd name="connsiteX25" fmla="*/ 4396154 w 6253026"/>
              <a:gd name="connsiteY25" fmla="*/ 1005998 h 2218462"/>
              <a:gd name="connsiteX26" fmla="*/ 4438357 w 6253026"/>
              <a:gd name="connsiteY26" fmla="*/ 1048201 h 2218462"/>
              <a:gd name="connsiteX27" fmla="*/ 4522763 w 6253026"/>
              <a:gd name="connsiteY27" fmla="*/ 1146675 h 2218462"/>
              <a:gd name="connsiteX28" fmla="*/ 4607169 w 6253026"/>
              <a:gd name="connsiteY28" fmla="*/ 1273284 h 2218462"/>
              <a:gd name="connsiteX29" fmla="*/ 4705643 w 6253026"/>
              <a:gd name="connsiteY29" fmla="*/ 1385826 h 2218462"/>
              <a:gd name="connsiteX30" fmla="*/ 4747846 w 6253026"/>
              <a:gd name="connsiteY30" fmla="*/ 1456164 h 2218462"/>
              <a:gd name="connsiteX31" fmla="*/ 4818185 w 6253026"/>
              <a:gd name="connsiteY31" fmla="*/ 1512435 h 2218462"/>
              <a:gd name="connsiteX32" fmla="*/ 4874455 w 6253026"/>
              <a:gd name="connsiteY32" fmla="*/ 1582773 h 2218462"/>
              <a:gd name="connsiteX33" fmla="*/ 5001065 w 6253026"/>
              <a:gd name="connsiteY33" fmla="*/ 1667179 h 2218462"/>
              <a:gd name="connsiteX34" fmla="*/ 5057335 w 6253026"/>
              <a:gd name="connsiteY34" fmla="*/ 1709382 h 2218462"/>
              <a:gd name="connsiteX35" fmla="*/ 5423095 w 6253026"/>
              <a:gd name="connsiteY35" fmla="*/ 1850059 h 2218462"/>
              <a:gd name="connsiteX36" fmla="*/ 5521569 w 6253026"/>
              <a:gd name="connsiteY36" fmla="*/ 1864127 h 2218462"/>
              <a:gd name="connsiteX37" fmla="*/ 5704449 w 6253026"/>
              <a:gd name="connsiteY37" fmla="*/ 1906330 h 2218462"/>
              <a:gd name="connsiteX38" fmla="*/ 5915465 w 6253026"/>
              <a:gd name="connsiteY38" fmla="*/ 1948533 h 2218462"/>
              <a:gd name="connsiteX39" fmla="*/ 6042074 w 6253026"/>
              <a:gd name="connsiteY39" fmla="*/ 1962601 h 2218462"/>
              <a:gd name="connsiteX40" fmla="*/ 6112412 w 6253026"/>
              <a:gd name="connsiteY40" fmla="*/ 1976669 h 2218462"/>
              <a:gd name="connsiteX41" fmla="*/ 5921924 w 6253026"/>
              <a:gd name="connsiteY41" fmla="*/ 2178998 h 2218462"/>
              <a:gd name="connsiteX42" fmla="*/ 5057828 w 6253026"/>
              <a:gd name="connsiteY42" fmla="*/ 2178998 h 2218462"/>
              <a:gd name="connsiteX43" fmla="*/ 4481764 w 6253026"/>
              <a:gd name="connsiteY43" fmla="*/ 2178998 h 2218462"/>
              <a:gd name="connsiteX44" fmla="*/ 3101926 w 6253026"/>
              <a:gd name="connsiteY44" fmla="*/ 2187684 h 2218462"/>
              <a:gd name="connsiteX45" fmla="*/ 1638886 w 6253026"/>
              <a:gd name="connsiteY45" fmla="*/ 2159549 h 2218462"/>
              <a:gd name="connsiteX46" fmla="*/ 189914 w 6253026"/>
              <a:gd name="connsiteY4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3974123 w 6253026"/>
              <a:gd name="connsiteY18" fmla="*/ 372952 h 2218462"/>
              <a:gd name="connsiteX19" fmla="*/ 4044462 w 6253026"/>
              <a:gd name="connsiteY19" fmla="*/ 443290 h 2218462"/>
              <a:gd name="connsiteX20" fmla="*/ 4114800 w 6253026"/>
              <a:gd name="connsiteY20" fmla="*/ 527696 h 2218462"/>
              <a:gd name="connsiteX21" fmla="*/ 4142935 w 6253026"/>
              <a:gd name="connsiteY21" fmla="*/ 555832 h 2218462"/>
              <a:gd name="connsiteX22" fmla="*/ 4241409 w 6253026"/>
              <a:gd name="connsiteY22" fmla="*/ 752779 h 2218462"/>
              <a:gd name="connsiteX23" fmla="*/ 4283612 w 6253026"/>
              <a:gd name="connsiteY23" fmla="*/ 851253 h 2218462"/>
              <a:gd name="connsiteX24" fmla="*/ 4396154 w 6253026"/>
              <a:gd name="connsiteY24" fmla="*/ 1005998 h 2218462"/>
              <a:gd name="connsiteX25" fmla="*/ 4438357 w 6253026"/>
              <a:gd name="connsiteY25" fmla="*/ 1048201 h 2218462"/>
              <a:gd name="connsiteX26" fmla="*/ 4522763 w 6253026"/>
              <a:gd name="connsiteY26" fmla="*/ 1146675 h 2218462"/>
              <a:gd name="connsiteX27" fmla="*/ 4607169 w 6253026"/>
              <a:gd name="connsiteY27" fmla="*/ 1273284 h 2218462"/>
              <a:gd name="connsiteX28" fmla="*/ 4705643 w 6253026"/>
              <a:gd name="connsiteY28" fmla="*/ 1385826 h 2218462"/>
              <a:gd name="connsiteX29" fmla="*/ 4747846 w 6253026"/>
              <a:gd name="connsiteY29" fmla="*/ 1456164 h 2218462"/>
              <a:gd name="connsiteX30" fmla="*/ 4818185 w 6253026"/>
              <a:gd name="connsiteY30" fmla="*/ 1512435 h 2218462"/>
              <a:gd name="connsiteX31" fmla="*/ 4874455 w 6253026"/>
              <a:gd name="connsiteY31" fmla="*/ 1582773 h 2218462"/>
              <a:gd name="connsiteX32" fmla="*/ 5001065 w 6253026"/>
              <a:gd name="connsiteY32" fmla="*/ 1667179 h 2218462"/>
              <a:gd name="connsiteX33" fmla="*/ 5057335 w 6253026"/>
              <a:gd name="connsiteY33" fmla="*/ 1709382 h 2218462"/>
              <a:gd name="connsiteX34" fmla="*/ 5423095 w 6253026"/>
              <a:gd name="connsiteY34" fmla="*/ 1850059 h 2218462"/>
              <a:gd name="connsiteX35" fmla="*/ 5521569 w 6253026"/>
              <a:gd name="connsiteY35" fmla="*/ 1864127 h 2218462"/>
              <a:gd name="connsiteX36" fmla="*/ 5704449 w 6253026"/>
              <a:gd name="connsiteY36" fmla="*/ 1906330 h 2218462"/>
              <a:gd name="connsiteX37" fmla="*/ 5915465 w 6253026"/>
              <a:gd name="connsiteY37" fmla="*/ 1948533 h 2218462"/>
              <a:gd name="connsiteX38" fmla="*/ 6042074 w 6253026"/>
              <a:gd name="connsiteY38" fmla="*/ 1962601 h 2218462"/>
              <a:gd name="connsiteX39" fmla="*/ 6112412 w 6253026"/>
              <a:gd name="connsiteY39" fmla="*/ 1976669 h 2218462"/>
              <a:gd name="connsiteX40" fmla="*/ 5921924 w 6253026"/>
              <a:gd name="connsiteY40" fmla="*/ 2178998 h 2218462"/>
              <a:gd name="connsiteX41" fmla="*/ 5057828 w 6253026"/>
              <a:gd name="connsiteY41" fmla="*/ 2178998 h 2218462"/>
              <a:gd name="connsiteX42" fmla="*/ 4481764 w 6253026"/>
              <a:gd name="connsiteY42" fmla="*/ 2178998 h 2218462"/>
              <a:gd name="connsiteX43" fmla="*/ 3101926 w 6253026"/>
              <a:gd name="connsiteY43" fmla="*/ 2187684 h 2218462"/>
              <a:gd name="connsiteX44" fmla="*/ 1638886 w 6253026"/>
              <a:gd name="connsiteY44" fmla="*/ 2159549 h 2218462"/>
              <a:gd name="connsiteX45" fmla="*/ 189914 w 6253026"/>
              <a:gd name="connsiteY4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4462 w 6253026"/>
              <a:gd name="connsiteY18" fmla="*/ 443290 h 2218462"/>
              <a:gd name="connsiteX19" fmla="*/ 4114800 w 6253026"/>
              <a:gd name="connsiteY19" fmla="*/ 527696 h 2218462"/>
              <a:gd name="connsiteX20" fmla="*/ 4142935 w 6253026"/>
              <a:gd name="connsiteY20" fmla="*/ 555832 h 2218462"/>
              <a:gd name="connsiteX21" fmla="*/ 4241409 w 6253026"/>
              <a:gd name="connsiteY21" fmla="*/ 752779 h 2218462"/>
              <a:gd name="connsiteX22" fmla="*/ 4283612 w 6253026"/>
              <a:gd name="connsiteY22" fmla="*/ 851253 h 2218462"/>
              <a:gd name="connsiteX23" fmla="*/ 4396154 w 6253026"/>
              <a:gd name="connsiteY23" fmla="*/ 1005998 h 2218462"/>
              <a:gd name="connsiteX24" fmla="*/ 4438357 w 6253026"/>
              <a:gd name="connsiteY24" fmla="*/ 1048201 h 2218462"/>
              <a:gd name="connsiteX25" fmla="*/ 4522763 w 6253026"/>
              <a:gd name="connsiteY25" fmla="*/ 1146675 h 2218462"/>
              <a:gd name="connsiteX26" fmla="*/ 4607169 w 6253026"/>
              <a:gd name="connsiteY26" fmla="*/ 1273284 h 2218462"/>
              <a:gd name="connsiteX27" fmla="*/ 4705643 w 6253026"/>
              <a:gd name="connsiteY27" fmla="*/ 1385826 h 2218462"/>
              <a:gd name="connsiteX28" fmla="*/ 4747846 w 6253026"/>
              <a:gd name="connsiteY28" fmla="*/ 1456164 h 2218462"/>
              <a:gd name="connsiteX29" fmla="*/ 4818185 w 6253026"/>
              <a:gd name="connsiteY29" fmla="*/ 1512435 h 2218462"/>
              <a:gd name="connsiteX30" fmla="*/ 4874455 w 6253026"/>
              <a:gd name="connsiteY30" fmla="*/ 1582773 h 2218462"/>
              <a:gd name="connsiteX31" fmla="*/ 5001065 w 6253026"/>
              <a:gd name="connsiteY31" fmla="*/ 1667179 h 2218462"/>
              <a:gd name="connsiteX32" fmla="*/ 5057335 w 6253026"/>
              <a:gd name="connsiteY32" fmla="*/ 1709382 h 2218462"/>
              <a:gd name="connsiteX33" fmla="*/ 5423095 w 6253026"/>
              <a:gd name="connsiteY33" fmla="*/ 1850059 h 2218462"/>
              <a:gd name="connsiteX34" fmla="*/ 5521569 w 6253026"/>
              <a:gd name="connsiteY34" fmla="*/ 1864127 h 2218462"/>
              <a:gd name="connsiteX35" fmla="*/ 5704449 w 6253026"/>
              <a:gd name="connsiteY35" fmla="*/ 1906330 h 2218462"/>
              <a:gd name="connsiteX36" fmla="*/ 5915465 w 6253026"/>
              <a:gd name="connsiteY36" fmla="*/ 1948533 h 2218462"/>
              <a:gd name="connsiteX37" fmla="*/ 6042074 w 6253026"/>
              <a:gd name="connsiteY37" fmla="*/ 1962601 h 2218462"/>
              <a:gd name="connsiteX38" fmla="*/ 6112412 w 6253026"/>
              <a:gd name="connsiteY38" fmla="*/ 1976669 h 2218462"/>
              <a:gd name="connsiteX39" fmla="*/ 5921924 w 6253026"/>
              <a:gd name="connsiteY39" fmla="*/ 2178998 h 2218462"/>
              <a:gd name="connsiteX40" fmla="*/ 5057828 w 6253026"/>
              <a:gd name="connsiteY40" fmla="*/ 2178998 h 2218462"/>
              <a:gd name="connsiteX41" fmla="*/ 4481764 w 6253026"/>
              <a:gd name="connsiteY41" fmla="*/ 2178998 h 2218462"/>
              <a:gd name="connsiteX42" fmla="*/ 3101926 w 6253026"/>
              <a:gd name="connsiteY42" fmla="*/ 2187684 h 2218462"/>
              <a:gd name="connsiteX43" fmla="*/ 1638886 w 6253026"/>
              <a:gd name="connsiteY43" fmla="*/ 2159549 h 2218462"/>
              <a:gd name="connsiteX44" fmla="*/ 189914 w 6253026"/>
              <a:gd name="connsiteY44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142935 w 6253026"/>
              <a:gd name="connsiteY19" fmla="*/ 555832 h 2218462"/>
              <a:gd name="connsiteX20" fmla="*/ 4241409 w 6253026"/>
              <a:gd name="connsiteY20" fmla="*/ 752779 h 2218462"/>
              <a:gd name="connsiteX21" fmla="*/ 4283612 w 6253026"/>
              <a:gd name="connsiteY21" fmla="*/ 851253 h 2218462"/>
              <a:gd name="connsiteX22" fmla="*/ 4396154 w 6253026"/>
              <a:gd name="connsiteY22" fmla="*/ 1005998 h 2218462"/>
              <a:gd name="connsiteX23" fmla="*/ 4438357 w 6253026"/>
              <a:gd name="connsiteY23" fmla="*/ 1048201 h 2218462"/>
              <a:gd name="connsiteX24" fmla="*/ 4522763 w 6253026"/>
              <a:gd name="connsiteY24" fmla="*/ 1146675 h 2218462"/>
              <a:gd name="connsiteX25" fmla="*/ 4607169 w 6253026"/>
              <a:gd name="connsiteY25" fmla="*/ 1273284 h 2218462"/>
              <a:gd name="connsiteX26" fmla="*/ 4705643 w 6253026"/>
              <a:gd name="connsiteY26" fmla="*/ 1385826 h 2218462"/>
              <a:gd name="connsiteX27" fmla="*/ 4747846 w 6253026"/>
              <a:gd name="connsiteY27" fmla="*/ 1456164 h 2218462"/>
              <a:gd name="connsiteX28" fmla="*/ 4818185 w 6253026"/>
              <a:gd name="connsiteY28" fmla="*/ 1512435 h 2218462"/>
              <a:gd name="connsiteX29" fmla="*/ 4874455 w 6253026"/>
              <a:gd name="connsiteY29" fmla="*/ 1582773 h 2218462"/>
              <a:gd name="connsiteX30" fmla="*/ 5001065 w 6253026"/>
              <a:gd name="connsiteY30" fmla="*/ 1667179 h 2218462"/>
              <a:gd name="connsiteX31" fmla="*/ 5057335 w 6253026"/>
              <a:gd name="connsiteY31" fmla="*/ 1709382 h 2218462"/>
              <a:gd name="connsiteX32" fmla="*/ 5423095 w 6253026"/>
              <a:gd name="connsiteY32" fmla="*/ 1850059 h 2218462"/>
              <a:gd name="connsiteX33" fmla="*/ 5521569 w 6253026"/>
              <a:gd name="connsiteY33" fmla="*/ 1864127 h 2218462"/>
              <a:gd name="connsiteX34" fmla="*/ 5704449 w 6253026"/>
              <a:gd name="connsiteY34" fmla="*/ 1906330 h 2218462"/>
              <a:gd name="connsiteX35" fmla="*/ 5915465 w 6253026"/>
              <a:gd name="connsiteY35" fmla="*/ 1948533 h 2218462"/>
              <a:gd name="connsiteX36" fmla="*/ 6042074 w 6253026"/>
              <a:gd name="connsiteY36" fmla="*/ 1962601 h 2218462"/>
              <a:gd name="connsiteX37" fmla="*/ 6112412 w 6253026"/>
              <a:gd name="connsiteY37" fmla="*/ 1976669 h 2218462"/>
              <a:gd name="connsiteX38" fmla="*/ 5921924 w 6253026"/>
              <a:gd name="connsiteY38" fmla="*/ 2178998 h 2218462"/>
              <a:gd name="connsiteX39" fmla="*/ 5057828 w 6253026"/>
              <a:gd name="connsiteY39" fmla="*/ 2178998 h 2218462"/>
              <a:gd name="connsiteX40" fmla="*/ 4481764 w 6253026"/>
              <a:gd name="connsiteY40" fmla="*/ 2178998 h 2218462"/>
              <a:gd name="connsiteX41" fmla="*/ 3101926 w 6253026"/>
              <a:gd name="connsiteY41" fmla="*/ 2187684 h 2218462"/>
              <a:gd name="connsiteX42" fmla="*/ 1638886 w 6253026"/>
              <a:gd name="connsiteY42" fmla="*/ 2159549 h 2218462"/>
              <a:gd name="connsiteX43" fmla="*/ 189914 w 6253026"/>
              <a:gd name="connsiteY43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438357 w 6253026"/>
              <a:gd name="connsiteY21" fmla="*/ 1048201 h 2218462"/>
              <a:gd name="connsiteX22" fmla="*/ 4522763 w 6253026"/>
              <a:gd name="connsiteY22" fmla="*/ 1146675 h 2218462"/>
              <a:gd name="connsiteX23" fmla="*/ 4607169 w 6253026"/>
              <a:gd name="connsiteY23" fmla="*/ 1273284 h 2218462"/>
              <a:gd name="connsiteX24" fmla="*/ 4705643 w 6253026"/>
              <a:gd name="connsiteY24" fmla="*/ 1385826 h 2218462"/>
              <a:gd name="connsiteX25" fmla="*/ 4747846 w 6253026"/>
              <a:gd name="connsiteY25" fmla="*/ 1456164 h 2218462"/>
              <a:gd name="connsiteX26" fmla="*/ 4818185 w 6253026"/>
              <a:gd name="connsiteY26" fmla="*/ 1512435 h 2218462"/>
              <a:gd name="connsiteX27" fmla="*/ 4874455 w 6253026"/>
              <a:gd name="connsiteY27" fmla="*/ 1582773 h 2218462"/>
              <a:gd name="connsiteX28" fmla="*/ 5001065 w 6253026"/>
              <a:gd name="connsiteY28" fmla="*/ 1667179 h 2218462"/>
              <a:gd name="connsiteX29" fmla="*/ 5057335 w 6253026"/>
              <a:gd name="connsiteY29" fmla="*/ 1709382 h 2218462"/>
              <a:gd name="connsiteX30" fmla="*/ 5423095 w 6253026"/>
              <a:gd name="connsiteY30" fmla="*/ 1850059 h 2218462"/>
              <a:gd name="connsiteX31" fmla="*/ 5521569 w 6253026"/>
              <a:gd name="connsiteY31" fmla="*/ 1864127 h 2218462"/>
              <a:gd name="connsiteX32" fmla="*/ 5704449 w 6253026"/>
              <a:gd name="connsiteY32" fmla="*/ 1906330 h 2218462"/>
              <a:gd name="connsiteX33" fmla="*/ 5915465 w 6253026"/>
              <a:gd name="connsiteY33" fmla="*/ 1948533 h 2218462"/>
              <a:gd name="connsiteX34" fmla="*/ 6042074 w 6253026"/>
              <a:gd name="connsiteY34" fmla="*/ 1962601 h 2218462"/>
              <a:gd name="connsiteX35" fmla="*/ 6112412 w 6253026"/>
              <a:gd name="connsiteY35" fmla="*/ 1976669 h 2218462"/>
              <a:gd name="connsiteX36" fmla="*/ 5921924 w 6253026"/>
              <a:gd name="connsiteY36" fmla="*/ 2178998 h 2218462"/>
              <a:gd name="connsiteX37" fmla="*/ 5057828 w 6253026"/>
              <a:gd name="connsiteY37" fmla="*/ 2178998 h 2218462"/>
              <a:gd name="connsiteX38" fmla="*/ 4481764 w 6253026"/>
              <a:gd name="connsiteY38" fmla="*/ 2178998 h 2218462"/>
              <a:gd name="connsiteX39" fmla="*/ 3101926 w 6253026"/>
              <a:gd name="connsiteY39" fmla="*/ 2187684 h 2218462"/>
              <a:gd name="connsiteX40" fmla="*/ 1638886 w 6253026"/>
              <a:gd name="connsiteY40" fmla="*/ 2159549 h 2218462"/>
              <a:gd name="connsiteX41" fmla="*/ 189914 w 6253026"/>
              <a:gd name="connsiteY4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522763 w 6253026"/>
              <a:gd name="connsiteY21" fmla="*/ 1146675 h 2218462"/>
              <a:gd name="connsiteX22" fmla="*/ 4607169 w 6253026"/>
              <a:gd name="connsiteY22" fmla="*/ 1273284 h 2218462"/>
              <a:gd name="connsiteX23" fmla="*/ 4705643 w 6253026"/>
              <a:gd name="connsiteY23" fmla="*/ 1385826 h 2218462"/>
              <a:gd name="connsiteX24" fmla="*/ 4747846 w 6253026"/>
              <a:gd name="connsiteY24" fmla="*/ 1456164 h 2218462"/>
              <a:gd name="connsiteX25" fmla="*/ 4818185 w 6253026"/>
              <a:gd name="connsiteY25" fmla="*/ 1512435 h 2218462"/>
              <a:gd name="connsiteX26" fmla="*/ 4874455 w 6253026"/>
              <a:gd name="connsiteY26" fmla="*/ 1582773 h 2218462"/>
              <a:gd name="connsiteX27" fmla="*/ 5001065 w 6253026"/>
              <a:gd name="connsiteY27" fmla="*/ 1667179 h 2218462"/>
              <a:gd name="connsiteX28" fmla="*/ 5057335 w 6253026"/>
              <a:gd name="connsiteY28" fmla="*/ 1709382 h 2218462"/>
              <a:gd name="connsiteX29" fmla="*/ 5423095 w 6253026"/>
              <a:gd name="connsiteY29" fmla="*/ 1850059 h 2218462"/>
              <a:gd name="connsiteX30" fmla="*/ 5521569 w 6253026"/>
              <a:gd name="connsiteY30" fmla="*/ 1864127 h 2218462"/>
              <a:gd name="connsiteX31" fmla="*/ 5704449 w 6253026"/>
              <a:gd name="connsiteY31" fmla="*/ 1906330 h 2218462"/>
              <a:gd name="connsiteX32" fmla="*/ 5915465 w 6253026"/>
              <a:gd name="connsiteY32" fmla="*/ 1948533 h 2218462"/>
              <a:gd name="connsiteX33" fmla="*/ 6042074 w 6253026"/>
              <a:gd name="connsiteY33" fmla="*/ 1962601 h 2218462"/>
              <a:gd name="connsiteX34" fmla="*/ 6112412 w 6253026"/>
              <a:gd name="connsiteY34" fmla="*/ 1976669 h 2218462"/>
              <a:gd name="connsiteX35" fmla="*/ 5921924 w 6253026"/>
              <a:gd name="connsiteY35" fmla="*/ 2178998 h 2218462"/>
              <a:gd name="connsiteX36" fmla="*/ 5057828 w 6253026"/>
              <a:gd name="connsiteY36" fmla="*/ 2178998 h 2218462"/>
              <a:gd name="connsiteX37" fmla="*/ 4481764 w 6253026"/>
              <a:gd name="connsiteY37" fmla="*/ 2178998 h 2218462"/>
              <a:gd name="connsiteX38" fmla="*/ 3101926 w 6253026"/>
              <a:gd name="connsiteY38" fmla="*/ 2187684 h 2218462"/>
              <a:gd name="connsiteX39" fmla="*/ 1638886 w 6253026"/>
              <a:gd name="connsiteY39" fmla="*/ 2159549 h 2218462"/>
              <a:gd name="connsiteX40" fmla="*/ 189914 w 6253026"/>
              <a:gd name="connsiteY4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747846 w 6253026"/>
              <a:gd name="connsiteY23" fmla="*/ 1456164 h 2218462"/>
              <a:gd name="connsiteX24" fmla="*/ 4818185 w 6253026"/>
              <a:gd name="connsiteY24" fmla="*/ 1512435 h 2218462"/>
              <a:gd name="connsiteX25" fmla="*/ 4874455 w 6253026"/>
              <a:gd name="connsiteY25" fmla="*/ 1582773 h 2218462"/>
              <a:gd name="connsiteX26" fmla="*/ 5001065 w 6253026"/>
              <a:gd name="connsiteY26" fmla="*/ 1667179 h 2218462"/>
              <a:gd name="connsiteX27" fmla="*/ 5057335 w 6253026"/>
              <a:gd name="connsiteY27" fmla="*/ 1709382 h 2218462"/>
              <a:gd name="connsiteX28" fmla="*/ 5423095 w 6253026"/>
              <a:gd name="connsiteY28" fmla="*/ 1850059 h 2218462"/>
              <a:gd name="connsiteX29" fmla="*/ 5521569 w 6253026"/>
              <a:gd name="connsiteY29" fmla="*/ 1864127 h 2218462"/>
              <a:gd name="connsiteX30" fmla="*/ 5704449 w 6253026"/>
              <a:gd name="connsiteY30" fmla="*/ 1906330 h 2218462"/>
              <a:gd name="connsiteX31" fmla="*/ 5915465 w 6253026"/>
              <a:gd name="connsiteY31" fmla="*/ 1948533 h 2218462"/>
              <a:gd name="connsiteX32" fmla="*/ 6042074 w 6253026"/>
              <a:gd name="connsiteY32" fmla="*/ 1962601 h 2218462"/>
              <a:gd name="connsiteX33" fmla="*/ 6112412 w 6253026"/>
              <a:gd name="connsiteY33" fmla="*/ 1976669 h 2218462"/>
              <a:gd name="connsiteX34" fmla="*/ 5921924 w 6253026"/>
              <a:gd name="connsiteY34" fmla="*/ 2178998 h 2218462"/>
              <a:gd name="connsiteX35" fmla="*/ 5057828 w 6253026"/>
              <a:gd name="connsiteY35" fmla="*/ 2178998 h 2218462"/>
              <a:gd name="connsiteX36" fmla="*/ 4481764 w 6253026"/>
              <a:gd name="connsiteY36" fmla="*/ 2178998 h 2218462"/>
              <a:gd name="connsiteX37" fmla="*/ 3101926 w 6253026"/>
              <a:gd name="connsiteY37" fmla="*/ 2187684 h 2218462"/>
              <a:gd name="connsiteX38" fmla="*/ 1638886 w 6253026"/>
              <a:gd name="connsiteY38" fmla="*/ 2159549 h 2218462"/>
              <a:gd name="connsiteX39" fmla="*/ 189914 w 6253026"/>
              <a:gd name="connsiteY3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818185 w 6253026"/>
              <a:gd name="connsiteY23" fmla="*/ 1512435 h 2218462"/>
              <a:gd name="connsiteX24" fmla="*/ 4874455 w 6253026"/>
              <a:gd name="connsiteY24" fmla="*/ 1582773 h 2218462"/>
              <a:gd name="connsiteX25" fmla="*/ 5001065 w 6253026"/>
              <a:gd name="connsiteY25" fmla="*/ 1667179 h 2218462"/>
              <a:gd name="connsiteX26" fmla="*/ 5057335 w 6253026"/>
              <a:gd name="connsiteY26" fmla="*/ 1709382 h 2218462"/>
              <a:gd name="connsiteX27" fmla="*/ 5423095 w 6253026"/>
              <a:gd name="connsiteY27" fmla="*/ 1850059 h 2218462"/>
              <a:gd name="connsiteX28" fmla="*/ 5521569 w 6253026"/>
              <a:gd name="connsiteY28" fmla="*/ 1864127 h 2218462"/>
              <a:gd name="connsiteX29" fmla="*/ 5704449 w 6253026"/>
              <a:gd name="connsiteY29" fmla="*/ 1906330 h 2218462"/>
              <a:gd name="connsiteX30" fmla="*/ 5915465 w 6253026"/>
              <a:gd name="connsiteY30" fmla="*/ 1948533 h 2218462"/>
              <a:gd name="connsiteX31" fmla="*/ 6042074 w 6253026"/>
              <a:gd name="connsiteY31" fmla="*/ 1962601 h 2218462"/>
              <a:gd name="connsiteX32" fmla="*/ 6112412 w 6253026"/>
              <a:gd name="connsiteY32" fmla="*/ 1976669 h 2218462"/>
              <a:gd name="connsiteX33" fmla="*/ 5921924 w 6253026"/>
              <a:gd name="connsiteY33" fmla="*/ 2178998 h 2218462"/>
              <a:gd name="connsiteX34" fmla="*/ 5057828 w 6253026"/>
              <a:gd name="connsiteY34" fmla="*/ 2178998 h 2218462"/>
              <a:gd name="connsiteX35" fmla="*/ 4481764 w 6253026"/>
              <a:gd name="connsiteY35" fmla="*/ 2178998 h 2218462"/>
              <a:gd name="connsiteX36" fmla="*/ 3101926 w 6253026"/>
              <a:gd name="connsiteY36" fmla="*/ 2187684 h 2218462"/>
              <a:gd name="connsiteX37" fmla="*/ 1638886 w 6253026"/>
              <a:gd name="connsiteY37" fmla="*/ 2159549 h 2218462"/>
              <a:gd name="connsiteX38" fmla="*/ 189914 w 6253026"/>
              <a:gd name="connsiteY3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4874455 w 6253026"/>
              <a:gd name="connsiteY23" fmla="*/ 1582773 h 2218462"/>
              <a:gd name="connsiteX24" fmla="*/ 5001065 w 6253026"/>
              <a:gd name="connsiteY24" fmla="*/ 1667179 h 2218462"/>
              <a:gd name="connsiteX25" fmla="*/ 5057335 w 6253026"/>
              <a:gd name="connsiteY25" fmla="*/ 1709382 h 2218462"/>
              <a:gd name="connsiteX26" fmla="*/ 5423095 w 6253026"/>
              <a:gd name="connsiteY26" fmla="*/ 1850059 h 2218462"/>
              <a:gd name="connsiteX27" fmla="*/ 5521569 w 6253026"/>
              <a:gd name="connsiteY27" fmla="*/ 1864127 h 2218462"/>
              <a:gd name="connsiteX28" fmla="*/ 5704449 w 6253026"/>
              <a:gd name="connsiteY28" fmla="*/ 1906330 h 2218462"/>
              <a:gd name="connsiteX29" fmla="*/ 5915465 w 6253026"/>
              <a:gd name="connsiteY29" fmla="*/ 1948533 h 2218462"/>
              <a:gd name="connsiteX30" fmla="*/ 6042074 w 6253026"/>
              <a:gd name="connsiteY30" fmla="*/ 1962601 h 2218462"/>
              <a:gd name="connsiteX31" fmla="*/ 6112412 w 6253026"/>
              <a:gd name="connsiteY31" fmla="*/ 1976669 h 2218462"/>
              <a:gd name="connsiteX32" fmla="*/ 5921924 w 6253026"/>
              <a:gd name="connsiteY32" fmla="*/ 2178998 h 2218462"/>
              <a:gd name="connsiteX33" fmla="*/ 5057828 w 6253026"/>
              <a:gd name="connsiteY33" fmla="*/ 2178998 h 2218462"/>
              <a:gd name="connsiteX34" fmla="*/ 4481764 w 6253026"/>
              <a:gd name="connsiteY34" fmla="*/ 2178998 h 2218462"/>
              <a:gd name="connsiteX35" fmla="*/ 3101926 w 6253026"/>
              <a:gd name="connsiteY35" fmla="*/ 2187684 h 2218462"/>
              <a:gd name="connsiteX36" fmla="*/ 1638886 w 6253026"/>
              <a:gd name="connsiteY36" fmla="*/ 2159549 h 2218462"/>
              <a:gd name="connsiteX37" fmla="*/ 189914 w 6253026"/>
              <a:gd name="connsiteY3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057335 w 6253026"/>
              <a:gd name="connsiteY24" fmla="*/ 1709382 h 2218462"/>
              <a:gd name="connsiteX25" fmla="*/ 5423095 w 6253026"/>
              <a:gd name="connsiteY25" fmla="*/ 1850059 h 2218462"/>
              <a:gd name="connsiteX26" fmla="*/ 5521569 w 6253026"/>
              <a:gd name="connsiteY26" fmla="*/ 1864127 h 2218462"/>
              <a:gd name="connsiteX27" fmla="*/ 5704449 w 6253026"/>
              <a:gd name="connsiteY27" fmla="*/ 1906330 h 2218462"/>
              <a:gd name="connsiteX28" fmla="*/ 5915465 w 6253026"/>
              <a:gd name="connsiteY28" fmla="*/ 1948533 h 2218462"/>
              <a:gd name="connsiteX29" fmla="*/ 6042074 w 6253026"/>
              <a:gd name="connsiteY29" fmla="*/ 1962601 h 2218462"/>
              <a:gd name="connsiteX30" fmla="*/ 6112412 w 6253026"/>
              <a:gd name="connsiteY30" fmla="*/ 1976669 h 2218462"/>
              <a:gd name="connsiteX31" fmla="*/ 5921924 w 6253026"/>
              <a:gd name="connsiteY31" fmla="*/ 2178998 h 2218462"/>
              <a:gd name="connsiteX32" fmla="*/ 5057828 w 6253026"/>
              <a:gd name="connsiteY32" fmla="*/ 2178998 h 2218462"/>
              <a:gd name="connsiteX33" fmla="*/ 4481764 w 6253026"/>
              <a:gd name="connsiteY33" fmla="*/ 2178998 h 2218462"/>
              <a:gd name="connsiteX34" fmla="*/ 3101926 w 6253026"/>
              <a:gd name="connsiteY34" fmla="*/ 2187684 h 2218462"/>
              <a:gd name="connsiteX35" fmla="*/ 1638886 w 6253026"/>
              <a:gd name="connsiteY35" fmla="*/ 2159549 h 2218462"/>
              <a:gd name="connsiteX36" fmla="*/ 189914 w 6253026"/>
              <a:gd name="connsiteY3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521569 w 6253026"/>
              <a:gd name="connsiteY25" fmla="*/ 1864127 h 2218462"/>
              <a:gd name="connsiteX26" fmla="*/ 5704449 w 6253026"/>
              <a:gd name="connsiteY26" fmla="*/ 1906330 h 2218462"/>
              <a:gd name="connsiteX27" fmla="*/ 5915465 w 6253026"/>
              <a:gd name="connsiteY27" fmla="*/ 1948533 h 2218462"/>
              <a:gd name="connsiteX28" fmla="*/ 6042074 w 6253026"/>
              <a:gd name="connsiteY28" fmla="*/ 1962601 h 2218462"/>
              <a:gd name="connsiteX29" fmla="*/ 6112412 w 6253026"/>
              <a:gd name="connsiteY29" fmla="*/ 1976669 h 2218462"/>
              <a:gd name="connsiteX30" fmla="*/ 5921924 w 6253026"/>
              <a:gd name="connsiteY30" fmla="*/ 2178998 h 2218462"/>
              <a:gd name="connsiteX31" fmla="*/ 5057828 w 6253026"/>
              <a:gd name="connsiteY31" fmla="*/ 2178998 h 2218462"/>
              <a:gd name="connsiteX32" fmla="*/ 4481764 w 6253026"/>
              <a:gd name="connsiteY32" fmla="*/ 2178998 h 2218462"/>
              <a:gd name="connsiteX33" fmla="*/ 3101926 w 6253026"/>
              <a:gd name="connsiteY33" fmla="*/ 2187684 h 2218462"/>
              <a:gd name="connsiteX34" fmla="*/ 1638886 w 6253026"/>
              <a:gd name="connsiteY34" fmla="*/ 2159549 h 2218462"/>
              <a:gd name="connsiteX35" fmla="*/ 189914 w 6253026"/>
              <a:gd name="connsiteY3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704449 w 6253026"/>
              <a:gd name="connsiteY25" fmla="*/ 1906330 h 2218462"/>
              <a:gd name="connsiteX26" fmla="*/ 5915465 w 6253026"/>
              <a:gd name="connsiteY26" fmla="*/ 1948533 h 2218462"/>
              <a:gd name="connsiteX27" fmla="*/ 6042074 w 6253026"/>
              <a:gd name="connsiteY27" fmla="*/ 1962601 h 2218462"/>
              <a:gd name="connsiteX28" fmla="*/ 6112412 w 6253026"/>
              <a:gd name="connsiteY28" fmla="*/ 1976669 h 2218462"/>
              <a:gd name="connsiteX29" fmla="*/ 5921924 w 6253026"/>
              <a:gd name="connsiteY29" fmla="*/ 2178998 h 2218462"/>
              <a:gd name="connsiteX30" fmla="*/ 5057828 w 6253026"/>
              <a:gd name="connsiteY30" fmla="*/ 2178998 h 2218462"/>
              <a:gd name="connsiteX31" fmla="*/ 4481764 w 6253026"/>
              <a:gd name="connsiteY31" fmla="*/ 2178998 h 2218462"/>
              <a:gd name="connsiteX32" fmla="*/ 3101926 w 6253026"/>
              <a:gd name="connsiteY32" fmla="*/ 2187684 h 2218462"/>
              <a:gd name="connsiteX33" fmla="*/ 1638886 w 6253026"/>
              <a:gd name="connsiteY33" fmla="*/ 2159549 h 2218462"/>
              <a:gd name="connsiteX34" fmla="*/ 189914 w 6253026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04377"/>
              <a:gd name="connsiteY0" fmla="*/ 2173616 h 2221607"/>
              <a:gd name="connsiteX1" fmla="*/ 499403 w 6204377"/>
              <a:gd name="connsiteY1" fmla="*/ 2131413 h 2221607"/>
              <a:gd name="connsiteX2" fmla="*/ 921434 w 6204377"/>
              <a:gd name="connsiteY2" fmla="*/ 2061075 h 2221607"/>
              <a:gd name="connsiteX3" fmla="*/ 1146517 w 6204377"/>
              <a:gd name="connsiteY3" fmla="*/ 1976669 h 2221607"/>
              <a:gd name="connsiteX4" fmla="*/ 1315329 w 6204377"/>
              <a:gd name="connsiteY4" fmla="*/ 1906330 h 2221607"/>
              <a:gd name="connsiteX5" fmla="*/ 1470074 w 6204377"/>
              <a:gd name="connsiteY5" fmla="*/ 1751586 h 2221607"/>
              <a:gd name="connsiteX6" fmla="*/ 1582615 w 6204377"/>
              <a:gd name="connsiteY6" fmla="*/ 1639044 h 2221607"/>
              <a:gd name="connsiteX7" fmla="*/ 1638886 w 6204377"/>
              <a:gd name="connsiteY7" fmla="*/ 1554638 h 2221607"/>
              <a:gd name="connsiteX8" fmla="*/ 1807699 w 6204377"/>
              <a:gd name="connsiteY8" fmla="*/ 1273284 h 2221607"/>
              <a:gd name="connsiteX9" fmla="*/ 1863969 w 6204377"/>
              <a:gd name="connsiteY9" fmla="*/ 1118539 h 2221607"/>
              <a:gd name="connsiteX10" fmla="*/ 2187526 w 6204377"/>
              <a:gd name="connsiteY10" fmla="*/ 429222 h 2221607"/>
              <a:gd name="connsiteX11" fmla="*/ 2342271 w 6204377"/>
              <a:gd name="connsiteY11" fmla="*/ 274478 h 2221607"/>
              <a:gd name="connsiteX12" fmla="*/ 2623625 w 6204377"/>
              <a:gd name="connsiteY12" fmla="*/ 91598 h 2221607"/>
              <a:gd name="connsiteX13" fmla="*/ 2778369 w 6204377"/>
              <a:gd name="connsiteY13" fmla="*/ 49395 h 2221607"/>
              <a:gd name="connsiteX14" fmla="*/ 2947182 w 6204377"/>
              <a:gd name="connsiteY14" fmla="*/ 21259 h 2221607"/>
              <a:gd name="connsiteX15" fmla="*/ 3341077 w 6204377"/>
              <a:gd name="connsiteY15" fmla="*/ 35327 h 2221607"/>
              <a:gd name="connsiteX16" fmla="*/ 3523957 w 6204377"/>
              <a:gd name="connsiteY16" fmla="*/ 105666 h 2221607"/>
              <a:gd name="connsiteX17" fmla="*/ 3805311 w 6204377"/>
              <a:gd name="connsiteY17" fmla="*/ 288546 h 2221607"/>
              <a:gd name="connsiteX18" fmla="*/ 4049716 w 6204377"/>
              <a:gd name="connsiteY18" fmla="*/ 522814 h 2221607"/>
              <a:gd name="connsiteX19" fmla="*/ 4283612 w 6204377"/>
              <a:gd name="connsiteY19" fmla="*/ 851253 h 2221607"/>
              <a:gd name="connsiteX20" fmla="*/ 4396154 w 6204377"/>
              <a:gd name="connsiteY20" fmla="*/ 1005998 h 2221607"/>
              <a:gd name="connsiteX21" fmla="*/ 4607169 w 6204377"/>
              <a:gd name="connsiteY21" fmla="*/ 1273284 h 2221607"/>
              <a:gd name="connsiteX22" fmla="*/ 4818185 w 6204377"/>
              <a:gd name="connsiteY22" fmla="*/ 1512435 h 2221607"/>
              <a:gd name="connsiteX23" fmla="*/ 5001065 w 6204377"/>
              <a:gd name="connsiteY23" fmla="*/ 1667179 h 2221607"/>
              <a:gd name="connsiteX24" fmla="*/ 5423095 w 6204377"/>
              <a:gd name="connsiteY24" fmla="*/ 1850059 h 2221607"/>
              <a:gd name="connsiteX25" fmla="*/ 5704449 w 6204377"/>
              <a:gd name="connsiteY25" fmla="*/ 1906330 h 2221607"/>
              <a:gd name="connsiteX26" fmla="*/ 5915465 w 6204377"/>
              <a:gd name="connsiteY26" fmla="*/ 1948533 h 2221607"/>
              <a:gd name="connsiteX27" fmla="*/ 6042074 w 6204377"/>
              <a:gd name="connsiteY27" fmla="*/ 1962601 h 2221607"/>
              <a:gd name="connsiteX28" fmla="*/ 6137948 w 6204377"/>
              <a:gd name="connsiteY28" fmla="*/ 2106990 h 2221607"/>
              <a:gd name="connsiteX29" fmla="*/ 5921924 w 6204377"/>
              <a:gd name="connsiteY29" fmla="*/ 2178998 h 2221607"/>
              <a:gd name="connsiteX30" fmla="*/ 5057828 w 6204377"/>
              <a:gd name="connsiteY30" fmla="*/ 2178998 h 2221607"/>
              <a:gd name="connsiteX31" fmla="*/ 4481764 w 6204377"/>
              <a:gd name="connsiteY31" fmla="*/ 2178998 h 2221607"/>
              <a:gd name="connsiteX32" fmla="*/ 3101926 w 6204377"/>
              <a:gd name="connsiteY32" fmla="*/ 2187684 h 2221607"/>
              <a:gd name="connsiteX33" fmla="*/ 1638886 w 6204377"/>
              <a:gd name="connsiteY33" fmla="*/ 2159549 h 2221607"/>
              <a:gd name="connsiteX34" fmla="*/ 189914 w 6204377"/>
              <a:gd name="connsiteY34" fmla="*/ 2173616 h 2221607"/>
              <a:gd name="connsiteX0" fmla="*/ 189914 w 6160885"/>
              <a:gd name="connsiteY0" fmla="*/ 2173616 h 2218462"/>
              <a:gd name="connsiteX1" fmla="*/ 499403 w 6160885"/>
              <a:gd name="connsiteY1" fmla="*/ 2131413 h 2218462"/>
              <a:gd name="connsiteX2" fmla="*/ 921434 w 6160885"/>
              <a:gd name="connsiteY2" fmla="*/ 2061075 h 2218462"/>
              <a:gd name="connsiteX3" fmla="*/ 1146517 w 6160885"/>
              <a:gd name="connsiteY3" fmla="*/ 1976669 h 2218462"/>
              <a:gd name="connsiteX4" fmla="*/ 1315329 w 6160885"/>
              <a:gd name="connsiteY4" fmla="*/ 1906330 h 2218462"/>
              <a:gd name="connsiteX5" fmla="*/ 1470074 w 6160885"/>
              <a:gd name="connsiteY5" fmla="*/ 1751586 h 2218462"/>
              <a:gd name="connsiteX6" fmla="*/ 1582615 w 6160885"/>
              <a:gd name="connsiteY6" fmla="*/ 1639044 h 2218462"/>
              <a:gd name="connsiteX7" fmla="*/ 1638886 w 6160885"/>
              <a:gd name="connsiteY7" fmla="*/ 1554638 h 2218462"/>
              <a:gd name="connsiteX8" fmla="*/ 1807699 w 6160885"/>
              <a:gd name="connsiteY8" fmla="*/ 1273284 h 2218462"/>
              <a:gd name="connsiteX9" fmla="*/ 1863969 w 6160885"/>
              <a:gd name="connsiteY9" fmla="*/ 1118539 h 2218462"/>
              <a:gd name="connsiteX10" fmla="*/ 2187526 w 6160885"/>
              <a:gd name="connsiteY10" fmla="*/ 429222 h 2218462"/>
              <a:gd name="connsiteX11" fmla="*/ 2342271 w 6160885"/>
              <a:gd name="connsiteY11" fmla="*/ 274478 h 2218462"/>
              <a:gd name="connsiteX12" fmla="*/ 2623625 w 6160885"/>
              <a:gd name="connsiteY12" fmla="*/ 91598 h 2218462"/>
              <a:gd name="connsiteX13" fmla="*/ 2778369 w 6160885"/>
              <a:gd name="connsiteY13" fmla="*/ 49395 h 2218462"/>
              <a:gd name="connsiteX14" fmla="*/ 2947182 w 6160885"/>
              <a:gd name="connsiteY14" fmla="*/ 21259 h 2218462"/>
              <a:gd name="connsiteX15" fmla="*/ 3341077 w 6160885"/>
              <a:gd name="connsiteY15" fmla="*/ 35327 h 2218462"/>
              <a:gd name="connsiteX16" fmla="*/ 3523957 w 6160885"/>
              <a:gd name="connsiteY16" fmla="*/ 105666 h 2218462"/>
              <a:gd name="connsiteX17" fmla="*/ 3805311 w 6160885"/>
              <a:gd name="connsiteY17" fmla="*/ 288546 h 2218462"/>
              <a:gd name="connsiteX18" fmla="*/ 4049716 w 6160885"/>
              <a:gd name="connsiteY18" fmla="*/ 522814 h 2218462"/>
              <a:gd name="connsiteX19" fmla="*/ 4283612 w 6160885"/>
              <a:gd name="connsiteY19" fmla="*/ 851253 h 2218462"/>
              <a:gd name="connsiteX20" fmla="*/ 4396154 w 6160885"/>
              <a:gd name="connsiteY20" fmla="*/ 1005998 h 2218462"/>
              <a:gd name="connsiteX21" fmla="*/ 4607169 w 6160885"/>
              <a:gd name="connsiteY21" fmla="*/ 1273284 h 2218462"/>
              <a:gd name="connsiteX22" fmla="*/ 4818185 w 6160885"/>
              <a:gd name="connsiteY22" fmla="*/ 1512435 h 2218462"/>
              <a:gd name="connsiteX23" fmla="*/ 5001065 w 6160885"/>
              <a:gd name="connsiteY23" fmla="*/ 1667179 h 2218462"/>
              <a:gd name="connsiteX24" fmla="*/ 5423095 w 6160885"/>
              <a:gd name="connsiteY24" fmla="*/ 1850059 h 2218462"/>
              <a:gd name="connsiteX25" fmla="*/ 5704449 w 6160885"/>
              <a:gd name="connsiteY25" fmla="*/ 1906330 h 2218462"/>
              <a:gd name="connsiteX26" fmla="*/ 5915465 w 6160885"/>
              <a:gd name="connsiteY26" fmla="*/ 1948533 h 2218462"/>
              <a:gd name="connsiteX27" fmla="*/ 6042074 w 6160885"/>
              <a:gd name="connsiteY27" fmla="*/ 1962601 h 2218462"/>
              <a:gd name="connsiteX28" fmla="*/ 6137948 w 6160885"/>
              <a:gd name="connsiteY28" fmla="*/ 2106990 h 2218462"/>
              <a:gd name="connsiteX29" fmla="*/ 5921924 w 6160885"/>
              <a:gd name="connsiteY29" fmla="*/ 2178998 h 2218462"/>
              <a:gd name="connsiteX30" fmla="*/ 5057828 w 6160885"/>
              <a:gd name="connsiteY30" fmla="*/ 2178998 h 2218462"/>
              <a:gd name="connsiteX31" fmla="*/ 4481764 w 6160885"/>
              <a:gd name="connsiteY31" fmla="*/ 2178998 h 2218462"/>
              <a:gd name="connsiteX32" fmla="*/ 3101926 w 6160885"/>
              <a:gd name="connsiteY32" fmla="*/ 2187684 h 2218462"/>
              <a:gd name="connsiteX33" fmla="*/ 1638886 w 6160885"/>
              <a:gd name="connsiteY33" fmla="*/ 2159549 h 2218462"/>
              <a:gd name="connsiteX34" fmla="*/ 189914 w 6160885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6042074 w 6209957"/>
              <a:gd name="connsiteY27" fmla="*/ 1962601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489877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705901 w 6209957"/>
              <a:gd name="connsiteY25" fmla="*/ 1962974 h 2218462"/>
              <a:gd name="connsiteX26" fmla="*/ 5849917 w 6209957"/>
              <a:gd name="connsiteY26" fmla="*/ 2034982 h 2218462"/>
              <a:gd name="connsiteX27" fmla="*/ 6209957 w 6209957"/>
              <a:gd name="connsiteY27" fmla="*/ 2178998 h 2218462"/>
              <a:gd name="connsiteX28" fmla="*/ 5921924 w 6209957"/>
              <a:gd name="connsiteY28" fmla="*/ 2178998 h 2218462"/>
              <a:gd name="connsiteX29" fmla="*/ 5057828 w 6209957"/>
              <a:gd name="connsiteY29" fmla="*/ 2178998 h 2218462"/>
              <a:gd name="connsiteX30" fmla="*/ 4481764 w 6209957"/>
              <a:gd name="connsiteY30" fmla="*/ 2178998 h 2218462"/>
              <a:gd name="connsiteX31" fmla="*/ 3101926 w 6209957"/>
              <a:gd name="connsiteY31" fmla="*/ 2187684 h 2218462"/>
              <a:gd name="connsiteX32" fmla="*/ 1638886 w 6209957"/>
              <a:gd name="connsiteY32" fmla="*/ 2159549 h 2218462"/>
              <a:gd name="connsiteX33" fmla="*/ 189914 w 6209957"/>
              <a:gd name="connsiteY33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17469 w 6209957"/>
              <a:gd name="connsiteY8" fmla="*/ 1314902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23625 w 6209957"/>
              <a:gd name="connsiteY11" fmla="*/ 91598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09957" h="2218462">
                <a:moveTo>
                  <a:pt x="189914" y="2173616"/>
                </a:moveTo>
                <a:cubicBezTo>
                  <a:pt x="0" y="2168927"/>
                  <a:pt x="377483" y="2150170"/>
                  <a:pt x="499403" y="2131413"/>
                </a:cubicBezTo>
                <a:cubicBezTo>
                  <a:pt x="640080" y="2107967"/>
                  <a:pt x="781982" y="2090957"/>
                  <a:pt x="921434" y="2061075"/>
                </a:cubicBezTo>
                <a:cubicBezTo>
                  <a:pt x="1087154" y="2025564"/>
                  <a:pt x="1045320" y="2021646"/>
                  <a:pt x="1146517" y="1976669"/>
                </a:cubicBezTo>
                <a:cubicBezTo>
                  <a:pt x="1212166" y="1950878"/>
                  <a:pt x="1261403" y="1943844"/>
                  <a:pt x="1315329" y="1906330"/>
                </a:cubicBezTo>
                <a:lnTo>
                  <a:pt x="1470074" y="1751586"/>
                </a:lnTo>
                <a:cubicBezTo>
                  <a:pt x="1507588" y="1714072"/>
                  <a:pt x="1553187" y="1683186"/>
                  <a:pt x="1582615" y="1639044"/>
                </a:cubicBezTo>
                <a:cubicBezTo>
                  <a:pt x="1601372" y="1610909"/>
                  <a:pt x="1621489" y="1583634"/>
                  <a:pt x="1638886" y="1554638"/>
                </a:cubicBezTo>
                <a:cubicBezTo>
                  <a:pt x="1702031" y="1452609"/>
                  <a:pt x="1859713" y="1186839"/>
                  <a:pt x="1961485" y="1026870"/>
                </a:cubicBezTo>
                <a:cubicBezTo>
                  <a:pt x="2024789" y="886193"/>
                  <a:pt x="2169800" y="735499"/>
                  <a:pt x="2249517" y="594822"/>
                </a:cubicBezTo>
                <a:cubicBezTo>
                  <a:pt x="2305788" y="529173"/>
                  <a:pt x="2344296" y="425690"/>
                  <a:pt x="2393533" y="378798"/>
                </a:cubicBezTo>
                <a:cubicBezTo>
                  <a:pt x="2466216" y="322527"/>
                  <a:pt x="2536874" y="200288"/>
                  <a:pt x="2609557" y="162774"/>
                </a:cubicBezTo>
                <a:cubicBezTo>
                  <a:pt x="2666832" y="125783"/>
                  <a:pt x="2705826" y="62997"/>
                  <a:pt x="2778369" y="49395"/>
                </a:cubicBezTo>
                <a:cubicBezTo>
                  <a:pt x="3041808" y="0"/>
                  <a:pt x="2786875" y="61336"/>
                  <a:pt x="2947182" y="21259"/>
                </a:cubicBezTo>
                <a:cubicBezTo>
                  <a:pt x="3078480" y="25948"/>
                  <a:pt x="3209951" y="27131"/>
                  <a:pt x="3341077" y="35327"/>
                </a:cubicBezTo>
                <a:cubicBezTo>
                  <a:pt x="3437206" y="49395"/>
                  <a:pt x="3481754" y="86909"/>
                  <a:pt x="3523957" y="105666"/>
                </a:cubicBezTo>
                <a:cubicBezTo>
                  <a:pt x="3601329" y="147869"/>
                  <a:pt x="3730283" y="243998"/>
                  <a:pt x="3805311" y="288546"/>
                </a:cubicBezTo>
                <a:cubicBezTo>
                  <a:pt x="3903785" y="358884"/>
                  <a:pt x="3993445" y="478266"/>
                  <a:pt x="4049716" y="522814"/>
                </a:cubicBezTo>
                <a:cubicBezTo>
                  <a:pt x="4129433" y="616599"/>
                  <a:pt x="4225872" y="770722"/>
                  <a:pt x="4283612" y="851253"/>
                </a:cubicBezTo>
                <a:cubicBezTo>
                  <a:pt x="4304930" y="888559"/>
                  <a:pt x="4392657" y="1001724"/>
                  <a:pt x="4396154" y="1005998"/>
                </a:cubicBezTo>
                <a:cubicBezTo>
                  <a:pt x="4450080" y="1076336"/>
                  <a:pt x="4555588" y="1209979"/>
                  <a:pt x="4607169" y="1273284"/>
                </a:cubicBezTo>
                <a:cubicBezTo>
                  <a:pt x="4677507" y="1357690"/>
                  <a:pt x="4773637" y="1460854"/>
                  <a:pt x="4818185" y="1512435"/>
                </a:cubicBezTo>
                <a:cubicBezTo>
                  <a:pt x="4883834" y="1578084"/>
                  <a:pt x="5017971" y="1714125"/>
                  <a:pt x="5057829" y="1746950"/>
                </a:cubicBezTo>
                <a:cubicBezTo>
                  <a:pt x="5169778" y="1810039"/>
                  <a:pt x="5372404" y="1913675"/>
                  <a:pt x="5489877" y="1962974"/>
                </a:cubicBezTo>
                <a:cubicBezTo>
                  <a:pt x="5631352" y="2024274"/>
                  <a:pt x="5801912" y="2058985"/>
                  <a:pt x="5921925" y="2106990"/>
                </a:cubicBezTo>
                <a:cubicBezTo>
                  <a:pt x="5945595" y="2110372"/>
                  <a:pt x="6186511" y="2174309"/>
                  <a:pt x="6209957" y="2178998"/>
                </a:cubicBezTo>
                <a:cubicBezTo>
                  <a:pt x="5971389" y="2164978"/>
                  <a:pt x="6160885" y="2176632"/>
                  <a:pt x="5921924" y="2178998"/>
                </a:cubicBezTo>
                <a:cubicBezTo>
                  <a:pt x="5532624" y="2182853"/>
                  <a:pt x="5447034" y="2169619"/>
                  <a:pt x="5057828" y="2178998"/>
                </a:cubicBezTo>
                <a:cubicBezTo>
                  <a:pt x="4915459" y="2187378"/>
                  <a:pt x="4618548" y="2160760"/>
                  <a:pt x="4481764" y="2178998"/>
                </a:cubicBezTo>
                <a:cubicBezTo>
                  <a:pt x="4185783" y="2218462"/>
                  <a:pt x="3303103" y="2173566"/>
                  <a:pt x="3101926" y="2187684"/>
                </a:cubicBezTo>
                <a:lnTo>
                  <a:pt x="1638886" y="2159549"/>
                </a:lnTo>
                <a:cubicBezTo>
                  <a:pt x="1155878" y="2157216"/>
                  <a:pt x="672872" y="2180934"/>
                  <a:pt x="189914" y="217361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581128"/>
            <a:ext cx="95588" cy="77355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11560" y="1340768"/>
            <a:ext cx="69127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Задача 4 </a:t>
            </a:r>
            <a:r>
              <a:rPr lang="ru-RU" sz="2800" b="1" dirty="0" smtClean="0">
                <a:solidFill>
                  <a:srgbClr val="FF0000"/>
                </a:solidFill>
              </a:rPr>
              <a:t>Незакрепленная горка, с которой съезжает </a:t>
            </a:r>
            <a:r>
              <a:rPr lang="ru-RU" sz="2800" b="1" dirty="0" smtClean="0">
                <a:solidFill>
                  <a:srgbClr val="FF0000"/>
                </a:solidFill>
              </a:rPr>
              <a:t>монетка</a:t>
            </a:r>
            <a:r>
              <a:rPr lang="ru-RU" sz="2800" b="1" dirty="0" smtClean="0">
                <a:solidFill>
                  <a:srgbClr val="FF0000"/>
                </a:solidFill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</a:rPr>
              <a:t>и вторая горка, обе движутся после начала движения </a:t>
            </a:r>
            <a:r>
              <a:rPr lang="ru-RU" sz="2800" b="1" dirty="0" smtClean="0">
                <a:solidFill>
                  <a:srgbClr val="FF0000"/>
                </a:solidFill>
              </a:rPr>
              <a:t>монетки </a:t>
            </a:r>
            <a:r>
              <a:rPr lang="ru-RU" sz="2800" b="1" dirty="0" smtClean="0">
                <a:solidFill>
                  <a:srgbClr val="FF0000"/>
                </a:solidFill>
              </a:rPr>
              <a:t>вниз   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0" y="3429000"/>
            <a:ext cx="4121725" cy="1191592"/>
          </a:xfrm>
          <a:custGeom>
            <a:avLst/>
            <a:gdLst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072873 w 6236847"/>
              <a:gd name="connsiteY16" fmla="*/ 569899 h 2187684"/>
              <a:gd name="connsiteX17" fmla="*/ 2171347 w 6236847"/>
              <a:gd name="connsiteY17" fmla="*/ 429222 h 2187684"/>
              <a:gd name="connsiteX18" fmla="*/ 2241686 w 6236847"/>
              <a:gd name="connsiteY18" fmla="*/ 358884 h 2187684"/>
              <a:gd name="connsiteX19" fmla="*/ 2326092 w 6236847"/>
              <a:gd name="connsiteY19" fmla="*/ 274478 h 2187684"/>
              <a:gd name="connsiteX20" fmla="*/ 2466769 w 6236847"/>
              <a:gd name="connsiteY20" fmla="*/ 147869 h 2187684"/>
              <a:gd name="connsiteX21" fmla="*/ 2607446 w 6236847"/>
              <a:gd name="connsiteY21" fmla="*/ 91598 h 2187684"/>
              <a:gd name="connsiteX22" fmla="*/ 2762190 w 6236847"/>
              <a:gd name="connsiteY22" fmla="*/ 49395 h 2187684"/>
              <a:gd name="connsiteX23" fmla="*/ 2931003 w 6236847"/>
              <a:gd name="connsiteY23" fmla="*/ 21259 h 2187684"/>
              <a:gd name="connsiteX24" fmla="*/ 3324898 w 6236847"/>
              <a:gd name="connsiteY24" fmla="*/ 35327 h 2187684"/>
              <a:gd name="connsiteX25" fmla="*/ 3381169 w 6236847"/>
              <a:gd name="connsiteY25" fmla="*/ 49395 h 2187684"/>
              <a:gd name="connsiteX26" fmla="*/ 3507778 w 6236847"/>
              <a:gd name="connsiteY26" fmla="*/ 105666 h 2187684"/>
              <a:gd name="connsiteX27" fmla="*/ 3578116 w 6236847"/>
              <a:gd name="connsiteY27" fmla="*/ 147869 h 2187684"/>
              <a:gd name="connsiteX28" fmla="*/ 3789132 w 6236847"/>
              <a:gd name="connsiteY28" fmla="*/ 288546 h 2187684"/>
              <a:gd name="connsiteX29" fmla="*/ 3957944 w 6236847"/>
              <a:gd name="connsiteY29" fmla="*/ 372952 h 2187684"/>
              <a:gd name="connsiteX30" fmla="*/ 4028283 w 6236847"/>
              <a:gd name="connsiteY30" fmla="*/ 443290 h 2187684"/>
              <a:gd name="connsiteX31" fmla="*/ 4098621 w 6236847"/>
              <a:gd name="connsiteY31" fmla="*/ 527696 h 2187684"/>
              <a:gd name="connsiteX32" fmla="*/ 4126756 w 6236847"/>
              <a:gd name="connsiteY32" fmla="*/ 555832 h 2187684"/>
              <a:gd name="connsiteX33" fmla="*/ 4225230 w 6236847"/>
              <a:gd name="connsiteY33" fmla="*/ 752779 h 2187684"/>
              <a:gd name="connsiteX34" fmla="*/ 4267433 w 6236847"/>
              <a:gd name="connsiteY34" fmla="*/ 851253 h 2187684"/>
              <a:gd name="connsiteX35" fmla="*/ 4379975 w 6236847"/>
              <a:gd name="connsiteY35" fmla="*/ 1005998 h 2187684"/>
              <a:gd name="connsiteX36" fmla="*/ 4422178 w 6236847"/>
              <a:gd name="connsiteY36" fmla="*/ 1048201 h 2187684"/>
              <a:gd name="connsiteX37" fmla="*/ 4506584 w 6236847"/>
              <a:gd name="connsiteY37" fmla="*/ 1146675 h 2187684"/>
              <a:gd name="connsiteX38" fmla="*/ 4590990 w 6236847"/>
              <a:gd name="connsiteY38" fmla="*/ 1273284 h 2187684"/>
              <a:gd name="connsiteX39" fmla="*/ 4689464 w 6236847"/>
              <a:gd name="connsiteY39" fmla="*/ 1385826 h 2187684"/>
              <a:gd name="connsiteX40" fmla="*/ 4731667 w 6236847"/>
              <a:gd name="connsiteY40" fmla="*/ 1456164 h 2187684"/>
              <a:gd name="connsiteX41" fmla="*/ 4802006 w 6236847"/>
              <a:gd name="connsiteY41" fmla="*/ 1512435 h 2187684"/>
              <a:gd name="connsiteX42" fmla="*/ 4858276 w 6236847"/>
              <a:gd name="connsiteY42" fmla="*/ 1582773 h 2187684"/>
              <a:gd name="connsiteX43" fmla="*/ 4984886 w 6236847"/>
              <a:gd name="connsiteY43" fmla="*/ 1667179 h 2187684"/>
              <a:gd name="connsiteX44" fmla="*/ 5041156 w 6236847"/>
              <a:gd name="connsiteY44" fmla="*/ 1709382 h 2187684"/>
              <a:gd name="connsiteX45" fmla="*/ 5406916 w 6236847"/>
              <a:gd name="connsiteY45" fmla="*/ 1850059 h 2187684"/>
              <a:gd name="connsiteX46" fmla="*/ 5505390 w 6236847"/>
              <a:gd name="connsiteY46" fmla="*/ 1864127 h 2187684"/>
              <a:gd name="connsiteX47" fmla="*/ 5688270 w 6236847"/>
              <a:gd name="connsiteY47" fmla="*/ 1906330 h 2187684"/>
              <a:gd name="connsiteX48" fmla="*/ 5899286 w 6236847"/>
              <a:gd name="connsiteY48" fmla="*/ 1948533 h 2187684"/>
              <a:gd name="connsiteX49" fmla="*/ 6025895 w 6236847"/>
              <a:gd name="connsiteY49" fmla="*/ 1962601 h 2187684"/>
              <a:gd name="connsiteX50" fmla="*/ 6096233 w 6236847"/>
              <a:gd name="connsiteY50" fmla="*/ 1976669 h 2187684"/>
              <a:gd name="connsiteX51" fmla="*/ 5899286 w 6236847"/>
              <a:gd name="connsiteY51" fmla="*/ 1990736 h 2187684"/>
              <a:gd name="connsiteX52" fmla="*/ 4731667 w 6236847"/>
              <a:gd name="connsiteY52" fmla="*/ 2018872 h 2187684"/>
              <a:gd name="connsiteX53" fmla="*/ 4323704 w 6236847"/>
              <a:gd name="connsiteY53" fmla="*/ 2089210 h 2187684"/>
              <a:gd name="connsiteX54" fmla="*/ 3085747 w 6236847"/>
              <a:gd name="connsiteY54" fmla="*/ 2187684 h 2187684"/>
              <a:gd name="connsiteX55" fmla="*/ 1622707 w 6236847"/>
              <a:gd name="connsiteY55" fmla="*/ 2159549 h 2187684"/>
              <a:gd name="connsiteX56" fmla="*/ 173735 w 6236847"/>
              <a:gd name="connsiteY56" fmla="*/ 2173616 h 2187684"/>
              <a:gd name="connsiteX57" fmla="*/ 694240 w 6236847"/>
              <a:gd name="connsiteY57" fmla="*/ 2145481 h 2187684"/>
              <a:gd name="connsiteX58" fmla="*/ 877120 w 6236847"/>
              <a:gd name="connsiteY58" fmla="*/ 2075142 h 2187684"/>
              <a:gd name="connsiteX59" fmla="*/ 933390 w 6236847"/>
              <a:gd name="connsiteY59" fmla="*/ 2032939 h 2187684"/>
              <a:gd name="connsiteX60" fmla="*/ 806781 w 6236847"/>
              <a:gd name="connsiteY60" fmla="*/ 2075142 h 2187684"/>
              <a:gd name="connsiteX61" fmla="*/ 694240 w 6236847"/>
              <a:gd name="connsiteY61" fmla="*/ 2089210 h 2187684"/>
              <a:gd name="connsiteX62" fmla="*/ 483224 w 6236847"/>
              <a:gd name="connsiteY62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60332 w 6236847"/>
              <a:gd name="connsiteY14" fmla="*/ 752779 h 2187684"/>
              <a:gd name="connsiteX15" fmla="*/ 1988467 w 6236847"/>
              <a:gd name="connsiteY15" fmla="*/ 668373 h 2187684"/>
              <a:gd name="connsiteX16" fmla="*/ 2171347 w 6236847"/>
              <a:gd name="connsiteY16" fmla="*/ 429222 h 2187684"/>
              <a:gd name="connsiteX17" fmla="*/ 2241686 w 6236847"/>
              <a:gd name="connsiteY17" fmla="*/ 358884 h 2187684"/>
              <a:gd name="connsiteX18" fmla="*/ 2326092 w 6236847"/>
              <a:gd name="connsiteY18" fmla="*/ 274478 h 2187684"/>
              <a:gd name="connsiteX19" fmla="*/ 2466769 w 6236847"/>
              <a:gd name="connsiteY19" fmla="*/ 147869 h 2187684"/>
              <a:gd name="connsiteX20" fmla="*/ 2607446 w 6236847"/>
              <a:gd name="connsiteY20" fmla="*/ 91598 h 2187684"/>
              <a:gd name="connsiteX21" fmla="*/ 2762190 w 6236847"/>
              <a:gd name="connsiteY21" fmla="*/ 49395 h 2187684"/>
              <a:gd name="connsiteX22" fmla="*/ 2931003 w 6236847"/>
              <a:gd name="connsiteY22" fmla="*/ 21259 h 2187684"/>
              <a:gd name="connsiteX23" fmla="*/ 3324898 w 6236847"/>
              <a:gd name="connsiteY23" fmla="*/ 35327 h 2187684"/>
              <a:gd name="connsiteX24" fmla="*/ 3381169 w 6236847"/>
              <a:gd name="connsiteY24" fmla="*/ 49395 h 2187684"/>
              <a:gd name="connsiteX25" fmla="*/ 3507778 w 6236847"/>
              <a:gd name="connsiteY25" fmla="*/ 105666 h 2187684"/>
              <a:gd name="connsiteX26" fmla="*/ 3578116 w 6236847"/>
              <a:gd name="connsiteY26" fmla="*/ 147869 h 2187684"/>
              <a:gd name="connsiteX27" fmla="*/ 3789132 w 6236847"/>
              <a:gd name="connsiteY27" fmla="*/ 288546 h 2187684"/>
              <a:gd name="connsiteX28" fmla="*/ 3957944 w 6236847"/>
              <a:gd name="connsiteY28" fmla="*/ 372952 h 2187684"/>
              <a:gd name="connsiteX29" fmla="*/ 4028283 w 6236847"/>
              <a:gd name="connsiteY29" fmla="*/ 443290 h 2187684"/>
              <a:gd name="connsiteX30" fmla="*/ 4098621 w 6236847"/>
              <a:gd name="connsiteY30" fmla="*/ 527696 h 2187684"/>
              <a:gd name="connsiteX31" fmla="*/ 4126756 w 6236847"/>
              <a:gd name="connsiteY31" fmla="*/ 555832 h 2187684"/>
              <a:gd name="connsiteX32" fmla="*/ 4225230 w 6236847"/>
              <a:gd name="connsiteY32" fmla="*/ 752779 h 2187684"/>
              <a:gd name="connsiteX33" fmla="*/ 4267433 w 6236847"/>
              <a:gd name="connsiteY33" fmla="*/ 851253 h 2187684"/>
              <a:gd name="connsiteX34" fmla="*/ 4379975 w 6236847"/>
              <a:gd name="connsiteY34" fmla="*/ 1005998 h 2187684"/>
              <a:gd name="connsiteX35" fmla="*/ 4422178 w 6236847"/>
              <a:gd name="connsiteY35" fmla="*/ 1048201 h 2187684"/>
              <a:gd name="connsiteX36" fmla="*/ 4506584 w 6236847"/>
              <a:gd name="connsiteY36" fmla="*/ 1146675 h 2187684"/>
              <a:gd name="connsiteX37" fmla="*/ 4590990 w 6236847"/>
              <a:gd name="connsiteY37" fmla="*/ 1273284 h 2187684"/>
              <a:gd name="connsiteX38" fmla="*/ 4689464 w 6236847"/>
              <a:gd name="connsiteY38" fmla="*/ 1385826 h 2187684"/>
              <a:gd name="connsiteX39" fmla="*/ 4731667 w 6236847"/>
              <a:gd name="connsiteY39" fmla="*/ 1456164 h 2187684"/>
              <a:gd name="connsiteX40" fmla="*/ 4802006 w 6236847"/>
              <a:gd name="connsiteY40" fmla="*/ 1512435 h 2187684"/>
              <a:gd name="connsiteX41" fmla="*/ 4858276 w 6236847"/>
              <a:gd name="connsiteY41" fmla="*/ 1582773 h 2187684"/>
              <a:gd name="connsiteX42" fmla="*/ 4984886 w 6236847"/>
              <a:gd name="connsiteY42" fmla="*/ 1667179 h 2187684"/>
              <a:gd name="connsiteX43" fmla="*/ 5041156 w 6236847"/>
              <a:gd name="connsiteY43" fmla="*/ 1709382 h 2187684"/>
              <a:gd name="connsiteX44" fmla="*/ 5406916 w 6236847"/>
              <a:gd name="connsiteY44" fmla="*/ 1850059 h 2187684"/>
              <a:gd name="connsiteX45" fmla="*/ 5505390 w 6236847"/>
              <a:gd name="connsiteY45" fmla="*/ 1864127 h 2187684"/>
              <a:gd name="connsiteX46" fmla="*/ 5688270 w 6236847"/>
              <a:gd name="connsiteY46" fmla="*/ 1906330 h 2187684"/>
              <a:gd name="connsiteX47" fmla="*/ 5899286 w 6236847"/>
              <a:gd name="connsiteY47" fmla="*/ 1948533 h 2187684"/>
              <a:gd name="connsiteX48" fmla="*/ 6025895 w 6236847"/>
              <a:gd name="connsiteY48" fmla="*/ 1962601 h 2187684"/>
              <a:gd name="connsiteX49" fmla="*/ 6096233 w 6236847"/>
              <a:gd name="connsiteY49" fmla="*/ 1976669 h 2187684"/>
              <a:gd name="connsiteX50" fmla="*/ 5899286 w 6236847"/>
              <a:gd name="connsiteY50" fmla="*/ 1990736 h 2187684"/>
              <a:gd name="connsiteX51" fmla="*/ 4731667 w 6236847"/>
              <a:gd name="connsiteY51" fmla="*/ 2018872 h 2187684"/>
              <a:gd name="connsiteX52" fmla="*/ 4323704 w 6236847"/>
              <a:gd name="connsiteY52" fmla="*/ 2089210 h 2187684"/>
              <a:gd name="connsiteX53" fmla="*/ 3085747 w 6236847"/>
              <a:gd name="connsiteY53" fmla="*/ 2187684 h 2187684"/>
              <a:gd name="connsiteX54" fmla="*/ 1622707 w 6236847"/>
              <a:gd name="connsiteY54" fmla="*/ 2159549 h 2187684"/>
              <a:gd name="connsiteX55" fmla="*/ 173735 w 6236847"/>
              <a:gd name="connsiteY55" fmla="*/ 2173616 h 2187684"/>
              <a:gd name="connsiteX56" fmla="*/ 694240 w 6236847"/>
              <a:gd name="connsiteY56" fmla="*/ 2145481 h 2187684"/>
              <a:gd name="connsiteX57" fmla="*/ 877120 w 6236847"/>
              <a:gd name="connsiteY57" fmla="*/ 2075142 h 2187684"/>
              <a:gd name="connsiteX58" fmla="*/ 933390 w 6236847"/>
              <a:gd name="connsiteY58" fmla="*/ 2032939 h 2187684"/>
              <a:gd name="connsiteX59" fmla="*/ 806781 w 6236847"/>
              <a:gd name="connsiteY59" fmla="*/ 2075142 h 2187684"/>
              <a:gd name="connsiteX60" fmla="*/ 694240 w 6236847"/>
              <a:gd name="connsiteY60" fmla="*/ 2089210 h 2187684"/>
              <a:gd name="connsiteX61" fmla="*/ 483224 w 6236847"/>
              <a:gd name="connsiteY61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18129 w 6236847"/>
              <a:gd name="connsiteY13" fmla="*/ 823118 h 2187684"/>
              <a:gd name="connsiteX14" fmla="*/ 1988467 w 6236847"/>
              <a:gd name="connsiteY14" fmla="*/ 668373 h 2187684"/>
              <a:gd name="connsiteX15" fmla="*/ 2171347 w 6236847"/>
              <a:gd name="connsiteY15" fmla="*/ 429222 h 2187684"/>
              <a:gd name="connsiteX16" fmla="*/ 2241686 w 6236847"/>
              <a:gd name="connsiteY16" fmla="*/ 358884 h 2187684"/>
              <a:gd name="connsiteX17" fmla="*/ 2326092 w 6236847"/>
              <a:gd name="connsiteY17" fmla="*/ 274478 h 2187684"/>
              <a:gd name="connsiteX18" fmla="*/ 2466769 w 6236847"/>
              <a:gd name="connsiteY18" fmla="*/ 147869 h 2187684"/>
              <a:gd name="connsiteX19" fmla="*/ 2607446 w 6236847"/>
              <a:gd name="connsiteY19" fmla="*/ 91598 h 2187684"/>
              <a:gd name="connsiteX20" fmla="*/ 2762190 w 6236847"/>
              <a:gd name="connsiteY20" fmla="*/ 49395 h 2187684"/>
              <a:gd name="connsiteX21" fmla="*/ 2931003 w 6236847"/>
              <a:gd name="connsiteY21" fmla="*/ 21259 h 2187684"/>
              <a:gd name="connsiteX22" fmla="*/ 3324898 w 6236847"/>
              <a:gd name="connsiteY22" fmla="*/ 35327 h 2187684"/>
              <a:gd name="connsiteX23" fmla="*/ 3381169 w 6236847"/>
              <a:gd name="connsiteY23" fmla="*/ 49395 h 2187684"/>
              <a:gd name="connsiteX24" fmla="*/ 3507778 w 6236847"/>
              <a:gd name="connsiteY24" fmla="*/ 105666 h 2187684"/>
              <a:gd name="connsiteX25" fmla="*/ 3578116 w 6236847"/>
              <a:gd name="connsiteY25" fmla="*/ 147869 h 2187684"/>
              <a:gd name="connsiteX26" fmla="*/ 3789132 w 6236847"/>
              <a:gd name="connsiteY26" fmla="*/ 288546 h 2187684"/>
              <a:gd name="connsiteX27" fmla="*/ 3957944 w 6236847"/>
              <a:gd name="connsiteY27" fmla="*/ 372952 h 2187684"/>
              <a:gd name="connsiteX28" fmla="*/ 4028283 w 6236847"/>
              <a:gd name="connsiteY28" fmla="*/ 443290 h 2187684"/>
              <a:gd name="connsiteX29" fmla="*/ 4098621 w 6236847"/>
              <a:gd name="connsiteY29" fmla="*/ 527696 h 2187684"/>
              <a:gd name="connsiteX30" fmla="*/ 4126756 w 6236847"/>
              <a:gd name="connsiteY30" fmla="*/ 555832 h 2187684"/>
              <a:gd name="connsiteX31" fmla="*/ 4225230 w 6236847"/>
              <a:gd name="connsiteY31" fmla="*/ 752779 h 2187684"/>
              <a:gd name="connsiteX32" fmla="*/ 4267433 w 6236847"/>
              <a:gd name="connsiteY32" fmla="*/ 851253 h 2187684"/>
              <a:gd name="connsiteX33" fmla="*/ 4379975 w 6236847"/>
              <a:gd name="connsiteY33" fmla="*/ 1005998 h 2187684"/>
              <a:gd name="connsiteX34" fmla="*/ 4422178 w 6236847"/>
              <a:gd name="connsiteY34" fmla="*/ 1048201 h 2187684"/>
              <a:gd name="connsiteX35" fmla="*/ 4506584 w 6236847"/>
              <a:gd name="connsiteY35" fmla="*/ 1146675 h 2187684"/>
              <a:gd name="connsiteX36" fmla="*/ 4590990 w 6236847"/>
              <a:gd name="connsiteY36" fmla="*/ 1273284 h 2187684"/>
              <a:gd name="connsiteX37" fmla="*/ 4689464 w 6236847"/>
              <a:gd name="connsiteY37" fmla="*/ 1385826 h 2187684"/>
              <a:gd name="connsiteX38" fmla="*/ 4731667 w 6236847"/>
              <a:gd name="connsiteY38" fmla="*/ 1456164 h 2187684"/>
              <a:gd name="connsiteX39" fmla="*/ 4802006 w 6236847"/>
              <a:gd name="connsiteY39" fmla="*/ 1512435 h 2187684"/>
              <a:gd name="connsiteX40" fmla="*/ 4858276 w 6236847"/>
              <a:gd name="connsiteY40" fmla="*/ 1582773 h 2187684"/>
              <a:gd name="connsiteX41" fmla="*/ 4984886 w 6236847"/>
              <a:gd name="connsiteY41" fmla="*/ 1667179 h 2187684"/>
              <a:gd name="connsiteX42" fmla="*/ 5041156 w 6236847"/>
              <a:gd name="connsiteY42" fmla="*/ 1709382 h 2187684"/>
              <a:gd name="connsiteX43" fmla="*/ 5406916 w 6236847"/>
              <a:gd name="connsiteY43" fmla="*/ 1850059 h 2187684"/>
              <a:gd name="connsiteX44" fmla="*/ 5505390 w 6236847"/>
              <a:gd name="connsiteY44" fmla="*/ 1864127 h 2187684"/>
              <a:gd name="connsiteX45" fmla="*/ 5688270 w 6236847"/>
              <a:gd name="connsiteY45" fmla="*/ 1906330 h 2187684"/>
              <a:gd name="connsiteX46" fmla="*/ 5899286 w 6236847"/>
              <a:gd name="connsiteY46" fmla="*/ 1948533 h 2187684"/>
              <a:gd name="connsiteX47" fmla="*/ 6025895 w 6236847"/>
              <a:gd name="connsiteY47" fmla="*/ 1962601 h 2187684"/>
              <a:gd name="connsiteX48" fmla="*/ 6096233 w 6236847"/>
              <a:gd name="connsiteY48" fmla="*/ 1976669 h 2187684"/>
              <a:gd name="connsiteX49" fmla="*/ 5899286 w 6236847"/>
              <a:gd name="connsiteY49" fmla="*/ 1990736 h 2187684"/>
              <a:gd name="connsiteX50" fmla="*/ 4731667 w 6236847"/>
              <a:gd name="connsiteY50" fmla="*/ 2018872 h 2187684"/>
              <a:gd name="connsiteX51" fmla="*/ 4323704 w 6236847"/>
              <a:gd name="connsiteY51" fmla="*/ 2089210 h 2187684"/>
              <a:gd name="connsiteX52" fmla="*/ 3085747 w 6236847"/>
              <a:gd name="connsiteY52" fmla="*/ 2187684 h 2187684"/>
              <a:gd name="connsiteX53" fmla="*/ 1622707 w 6236847"/>
              <a:gd name="connsiteY53" fmla="*/ 2159549 h 2187684"/>
              <a:gd name="connsiteX54" fmla="*/ 173735 w 6236847"/>
              <a:gd name="connsiteY54" fmla="*/ 2173616 h 2187684"/>
              <a:gd name="connsiteX55" fmla="*/ 694240 w 6236847"/>
              <a:gd name="connsiteY55" fmla="*/ 2145481 h 2187684"/>
              <a:gd name="connsiteX56" fmla="*/ 877120 w 6236847"/>
              <a:gd name="connsiteY56" fmla="*/ 2075142 h 2187684"/>
              <a:gd name="connsiteX57" fmla="*/ 933390 w 6236847"/>
              <a:gd name="connsiteY57" fmla="*/ 2032939 h 2187684"/>
              <a:gd name="connsiteX58" fmla="*/ 806781 w 6236847"/>
              <a:gd name="connsiteY58" fmla="*/ 2075142 h 2187684"/>
              <a:gd name="connsiteX59" fmla="*/ 694240 w 6236847"/>
              <a:gd name="connsiteY59" fmla="*/ 2089210 h 2187684"/>
              <a:gd name="connsiteX60" fmla="*/ 483224 w 6236847"/>
              <a:gd name="connsiteY60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04061 w 6236847"/>
              <a:gd name="connsiteY12" fmla="*/ 893456 h 2187684"/>
              <a:gd name="connsiteX13" fmla="*/ 1988467 w 6236847"/>
              <a:gd name="connsiteY13" fmla="*/ 668373 h 2187684"/>
              <a:gd name="connsiteX14" fmla="*/ 2171347 w 6236847"/>
              <a:gd name="connsiteY14" fmla="*/ 429222 h 2187684"/>
              <a:gd name="connsiteX15" fmla="*/ 2241686 w 6236847"/>
              <a:gd name="connsiteY15" fmla="*/ 358884 h 2187684"/>
              <a:gd name="connsiteX16" fmla="*/ 2326092 w 6236847"/>
              <a:gd name="connsiteY16" fmla="*/ 274478 h 2187684"/>
              <a:gd name="connsiteX17" fmla="*/ 2466769 w 6236847"/>
              <a:gd name="connsiteY17" fmla="*/ 147869 h 2187684"/>
              <a:gd name="connsiteX18" fmla="*/ 2607446 w 6236847"/>
              <a:gd name="connsiteY18" fmla="*/ 91598 h 2187684"/>
              <a:gd name="connsiteX19" fmla="*/ 2762190 w 6236847"/>
              <a:gd name="connsiteY19" fmla="*/ 49395 h 2187684"/>
              <a:gd name="connsiteX20" fmla="*/ 2931003 w 6236847"/>
              <a:gd name="connsiteY20" fmla="*/ 21259 h 2187684"/>
              <a:gd name="connsiteX21" fmla="*/ 3324898 w 6236847"/>
              <a:gd name="connsiteY21" fmla="*/ 35327 h 2187684"/>
              <a:gd name="connsiteX22" fmla="*/ 3381169 w 6236847"/>
              <a:gd name="connsiteY22" fmla="*/ 49395 h 2187684"/>
              <a:gd name="connsiteX23" fmla="*/ 3507778 w 6236847"/>
              <a:gd name="connsiteY23" fmla="*/ 105666 h 2187684"/>
              <a:gd name="connsiteX24" fmla="*/ 3578116 w 6236847"/>
              <a:gd name="connsiteY24" fmla="*/ 147869 h 2187684"/>
              <a:gd name="connsiteX25" fmla="*/ 3789132 w 6236847"/>
              <a:gd name="connsiteY25" fmla="*/ 288546 h 2187684"/>
              <a:gd name="connsiteX26" fmla="*/ 3957944 w 6236847"/>
              <a:gd name="connsiteY26" fmla="*/ 372952 h 2187684"/>
              <a:gd name="connsiteX27" fmla="*/ 4028283 w 6236847"/>
              <a:gd name="connsiteY27" fmla="*/ 443290 h 2187684"/>
              <a:gd name="connsiteX28" fmla="*/ 4098621 w 6236847"/>
              <a:gd name="connsiteY28" fmla="*/ 527696 h 2187684"/>
              <a:gd name="connsiteX29" fmla="*/ 4126756 w 6236847"/>
              <a:gd name="connsiteY29" fmla="*/ 555832 h 2187684"/>
              <a:gd name="connsiteX30" fmla="*/ 4225230 w 6236847"/>
              <a:gd name="connsiteY30" fmla="*/ 752779 h 2187684"/>
              <a:gd name="connsiteX31" fmla="*/ 4267433 w 6236847"/>
              <a:gd name="connsiteY31" fmla="*/ 851253 h 2187684"/>
              <a:gd name="connsiteX32" fmla="*/ 4379975 w 6236847"/>
              <a:gd name="connsiteY32" fmla="*/ 1005998 h 2187684"/>
              <a:gd name="connsiteX33" fmla="*/ 4422178 w 6236847"/>
              <a:gd name="connsiteY33" fmla="*/ 1048201 h 2187684"/>
              <a:gd name="connsiteX34" fmla="*/ 4506584 w 6236847"/>
              <a:gd name="connsiteY34" fmla="*/ 1146675 h 2187684"/>
              <a:gd name="connsiteX35" fmla="*/ 4590990 w 6236847"/>
              <a:gd name="connsiteY35" fmla="*/ 1273284 h 2187684"/>
              <a:gd name="connsiteX36" fmla="*/ 4689464 w 6236847"/>
              <a:gd name="connsiteY36" fmla="*/ 1385826 h 2187684"/>
              <a:gd name="connsiteX37" fmla="*/ 4731667 w 6236847"/>
              <a:gd name="connsiteY37" fmla="*/ 1456164 h 2187684"/>
              <a:gd name="connsiteX38" fmla="*/ 4802006 w 6236847"/>
              <a:gd name="connsiteY38" fmla="*/ 1512435 h 2187684"/>
              <a:gd name="connsiteX39" fmla="*/ 4858276 w 6236847"/>
              <a:gd name="connsiteY39" fmla="*/ 1582773 h 2187684"/>
              <a:gd name="connsiteX40" fmla="*/ 4984886 w 6236847"/>
              <a:gd name="connsiteY40" fmla="*/ 1667179 h 2187684"/>
              <a:gd name="connsiteX41" fmla="*/ 5041156 w 6236847"/>
              <a:gd name="connsiteY41" fmla="*/ 1709382 h 2187684"/>
              <a:gd name="connsiteX42" fmla="*/ 5406916 w 6236847"/>
              <a:gd name="connsiteY42" fmla="*/ 1850059 h 2187684"/>
              <a:gd name="connsiteX43" fmla="*/ 5505390 w 6236847"/>
              <a:gd name="connsiteY43" fmla="*/ 1864127 h 2187684"/>
              <a:gd name="connsiteX44" fmla="*/ 5688270 w 6236847"/>
              <a:gd name="connsiteY44" fmla="*/ 1906330 h 2187684"/>
              <a:gd name="connsiteX45" fmla="*/ 5899286 w 6236847"/>
              <a:gd name="connsiteY45" fmla="*/ 1948533 h 2187684"/>
              <a:gd name="connsiteX46" fmla="*/ 6025895 w 6236847"/>
              <a:gd name="connsiteY46" fmla="*/ 1962601 h 2187684"/>
              <a:gd name="connsiteX47" fmla="*/ 6096233 w 6236847"/>
              <a:gd name="connsiteY47" fmla="*/ 1976669 h 2187684"/>
              <a:gd name="connsiteX48" fmla="*/ 5899286 w 6236847"/>
              <a:gd name="connsiteY48" fmla="*/ 1990736 h 2187684"/>
              <a:gd name="connsiteX49" fmla="*/ 4731667 w 6236847"/>
              <a:gd name="connsiteY49" fmla="*/ 2018872 h 2187684"/>
              <a:gd name="connsiteX50" fmla="*/ 4323704 w 6236847"/>
              <a:gd name="connsiteY50" fmla="*/ 2089210 h 2187684"/>
              <a:gd name="connsiteX51" fmla="*/ 3085747 w 6236847"/>
              <a:gd name="connsiteY51" fmla="*/ 2187684 h 2187684"/>
              <a:gd name="connsiteX52" fmla="*/ 1622707 w 6236847"/>
              <a:gd name="connsiteY52" fmla="*/ 2159549 h 2187684"/>
              <a:gd name="connsiteX53" fmla="*/ 173735 w 6236847"/>
              <a:gd name="connsiteY53" fmla="*/ 2173616 h 2187684"/>
              <a:gd name="connsiteX54" fmla="*/ 694240 w 6236847"/>
              <a:gd name="connsiteY54" fmla="*/ 2145481 h 2187684"/>
              <a:gd name="connsiteX55" fmla="*/ 877120 w 6236847"/>
              <a:gd name="connsiteY55" fmla="*/ 2075142 h 2187684"/>
              <a:gd name="connsiteX56" fmla="*/ 933390 w 6236847"/>
              <a:gd name="connsiteY56" fmla="*/ 2032939 h 2187684"/>
              <a:gd name="connsiteX57" fmla="*/ 806781 w 6236847"/>
              <a:gd name="connsiteY57" fmla="*/ 2075142 h 2187684"/>
              <a:gd name="connsiteX58" fmla="*/ 694240 w 6236847"/>
              <a:gd name="connsiteY58" fmla="*/ 2089210 h 2187684"/>
              <a:gd name="connsiteX59" fmla="*/ 483224 w 6236847"/>
              <a:gd name="connsiteY59" fmla="*/ 2131413 h 2187684"/>
              <a:gd name="connsiteX0" fmla="*/ 483224 w 6236847"/>
              <a:gd name="connsiteY0" fmla="*/ 2131413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58" fmla="*/ 483224 w 6236847"/>
              <a:gd name="connsiteY58" fmla="*/ 2131413 h 2187684"/>
              <a:gd name="connsiteX0" fmla="*/ 694240 w 6236847"/>
              <a:gd name="connsiteY0" fmla="*/ 2089210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57" fmla="*/ 694240 w 6236847"/>
              <a:gd name="connsiteY57" fmla="*/ 2089210 h 2187684"/>
              <a:gd name="connsiteX0" fmla="*/ 806781 w 6236847"/>
              <a:gd name="connsiteY0" fmla="*/ 2075142 h 2187684"/>
              <a:gd name="connsiteX1" fmla="*/ 483224 w 6236847"/>
              <a:gd name="connsiteY1" fmla="*/ 2131413 h 2187684"/>
              <a:gd name="connsiteX2" fmla="*/ 905255 w 6236847"/>
              <a:gd name="connsiteY2" fmla="*/ 2061075 h 2187684"/>
              <a:gd name="connsiteX3" fmla="*/ 1130338 w 6236847"/>
              <a:gd name="connsiteY3" fmla="*/ 1976669 h 2187684"/>
              <a:gd name="connsiteX4" fmla="*/ 1200676 w 6236847"/>
              <a:gd name="connsiteY4" fmla="*/ 1948533 h 2187684"/>
              <a:gd name="connsiteX5" fmla="*/ 1299150 w 6236847"/>
              <a:gd name="connsiteY5" fmla="*/ 1906330 h 2187684"/>
              <a:gd name="connsiteX6" fmla="*/ 1453895 w 6236847"/>
              <a:gd name="connsiteY6" fmla="*/ 1751586 h 2187684"/>
              <a:gd name="connsiteX7" fmla="*/ 1566436 w 6236847"/>
              <a:gd name="connsiteY7" fmla="*/ 1639044 h 2187684"/>
              <a:gd name="connsiteX8" fmla="*/ 1622707 w 6236847"/>
              <a:gd name="connsiteY8" fmla="*/ 1554638 h 2187684"/>
              <a:gd name="connsiteX9" fmla="*/ 1791520 w 6236847"/>
              <a:gd name="connsiteY9" fmla="*/ 1273284 h 2187684"/>
              <a:gd name="connsiteX10" fmla="*/ 1847790 w 6236847"/>
              <a:gd name="connsiteY10" fmla="*/ 1118539 h 2187684"/>
              <a:gd name="connsiteX11" fmla="*/ 1875926 w 6236847"/>
              <a:gd name="connsiteY11" fmla="*/ 963795 h 2187684"/>
              <a:gd name="connsiteX12" fmla="*/ 1988467 w 6236847"/>
              <a:gd name="connsiteY12" fmla="*/ 668373 h 2187684"/>
              <a:gd name="connsiteX13" fmla="*/ 2171347 w 6236847"/>
              <a:gd name="connsiteY13" fmla="*/ 429222 h 2187684"/>
              <a:gd name="connsiteX14" fmla="*/ 2241686 w 6236847"/>
              <a:gd name="connsiteY14" fmla="*/ 358884 h 2187684"/>
              <a:gd name="connsiteX15" fmla="*/ 2326092 w 6236847"/>
              <a:gd name="connsiteY15" fmla="*/ 274478 h 2187684"/>
              <a:gd name="connsiteX16" fmla="*/ 2466769 w 6236847"/>
              <a:gd name="connsiteY16" fmla="*/ 147869 h 2187684"/>
              <a:gd name="connsiteX17" fmla="*/ 2607446 w 6236847"/>
              <a:gd name="connsiteY17" fmla="*/ 91598 h 2187684"/>
              <a:gd name="connsiteX18" fmla="*/ 2762190 w 6236847"/>
              <a:gd name="connsiteY18" fmla="*/ 49395 h 2187684"/>
              <a:gd name="connsiteX19" fmla="*/ 2931003 w 6236847"/>
              <a:gd name="connsiteY19" fmla="*/ 21259 h 2187684"/>
              <a:gd name="connsiteX20" fmla="*/ 3324898 w 6236847"/>
              <a:gd name="connsiteY20" fmla="*/ 35327 h 2187684"/>
              <a:gd name="connsiteX21" fmla="*/ 3381169 w 6236847"/>
              <a:gd name="connsiteY21" fmla="*/ 49395 h 2187684"/>
              <a:gd name="connsiteX22" fmla="*/ 3507778 w 6236847"/>
              <a:gd name="connsiteY22" fmla="*/ 105666 h 2187684"/>
              <a:gd name="connsiteX23" fmla="*/ 3578116 w 6236847"/>
              <a:gd name="connsiteY23" fmla="*/ 147869 h 2187684"/>
              <a:gd name="connsiteX24" fmla="*/ 3789132 w 6236847"/>
              <a:gd name="connsiteY24" fmla="*/ 288546 h 2187684"/>
              <a:gd name="connsiteX25" fmla="*/ 3957944 w 6236847"/>
              <a:gd name="connsiteY25" fmla="*/ 372952 h 2187684"/>
              <a:gd name="connsiteX26" fmla="*/ 4028283 w 6236847"/>
              <a:gd name="connsiteY26" fmla="*/ 443290 h 2187684"/>
              <a:gd name="connsiteX27" fmla="*/ 4098621 w 6236847"/>
              <a:gd name="connsiteY27" fmla="*/ 527696 h 2187684"/>
              <a:gd name="connsiteX28" fmla="*/ 4126756 w 6236847"/>
              <a:gd name="connsiteY28" fmla="*/ 555832 h 2187684"/>
              <a:gd name="connsiteX29" fmla="*/ 4225230 w 6236847"/>
              <a:gd name="connsiteY29" fmla="*/ 752779 h 2187684"/>
              <a:gd name="connsiteX30" fmla="*/ 4267433 w 6236847"/>
              <a:gd name="connsiteY30" fmla="*/ 851253 h 2187684"/>
              <a:gd name="connsiteX31" fmla="*/ 4379975 w 6236847"/>
              <a:gd name="connsiteY31" fmla="*/ 1005998 h 2187684"/>
              <a:gd name="connsiteX32" fmla="*/ 4422178 w 6236847"/>
              <a:gd name="connsiteY32" fmla="*/ 1048201 h 2187684"/>
              <a:gd name="connsiteX33" fmla="*/ 4506584 w 6236847"/>
              <a:gd name="connsiteY33" fmla="*/ 1146675 h 2187684"/>
              <a:gd name="connsiteX34" fmla="*/ 4590990 w 6236847"/>
              <a:gd name="connsiteY34" fmla="*/ 1273284 h 2187684"/>
              <a:gd name="connsiteX35" fmla="*/ 4689464 w 6236847"/>
              <a:gd name="connsiteY35" fmla="*/ 1385826 h 2187684"/>
              <a:gd name="connsiteX36" fmla="*/ 4731667 w 6236847"/>
              <a:gd name="connsiteY36" fmla="*/ 1456164 h 2187684"/>
              <a:gd name="connsiteX37" fmla="*/ 4802006 w 6236847"/>
              <a:gd name="connsiteY37" fmla="*/ 1512435 h 2187684"/>
              <a:gd name="connsiteX38" fmla="*/ 4858276 w 6236847"/>
              <a:gd name="connsiteY38" fmla="*/ 1582773 h 2187684"/>
              <a:gd name="connsiteX39" fmla="*/ 4984886 w 6236847"/>
              <a:gd name="connsiteY39" fmla="*/ 1667179 h 2187684"/>
              <a:gd name="connsiteX40" fmla="*/ 5041156 w 6236847"/>
              <a:gd name="connsiteY40" fmla="*/ 1709382 h 2187684"/>
              <a:gd name="connsiteX41" fmla="*/ 5406916 w 6236847"/>
              <a:gd name="connsiteY41" fmla="*/ 1850059 h 2187684"/>
              <a:gd name="connsiteX42" fmla="*/ 5505390 w 6236847"/>
              <a:gd name="connsiteY42" fmla="*/ 1864127 h 2187684"/>
              <a:gd name="connsiteX43" fmla="*/ 5688270 w 6236847"/>
              <a:gd name="connsiteY43" fmla="*/ 1906330 h 2187684"/>
              <a:gd name="connsiteX44" fmla="*/ 5899286 w 6236847"/>
              <a:gd name="connsiteY44" fmla="*/ 1948533 h 2187684"/>
              <a:gd name="connsiteX45" fmla="*/ 6025895 w 6236847"/>
              <a:gd name="connsiteY45" fmla="*/ 1962601 h 2187684"/>
              <a:gd name="connsiteX46" fmla="*/ 6096233 w 6236847"/>
              <a:gd name="connsiteY46" fmla="*/ 1976669 h 2187684"/>
              <a:gd name="connsiteX47" fmla="*/ 5899286 w 6236847"/>
              <a:gd name="connsiteY47" fmla="*/ 1990736 h 2187684"/>
              <a:gd name="connsiteX48" fmla="*/ 4731667 w 6236847"/>
              <a:gd name="connsiteY48" fmla="*/ 2018872 h 2187684"/>
              <a:gd name="connsiteX49" fmla="*/ 4323704 w 6236847"/>
              <a:gd name="connsiteY49" fmla="*/ 2089210 h 2187684"/>
              <a:gd name="connsiteX50" fmla="*/ 3085747 w 6236847"/>
              <a:gd name="connsiteY50" fmla="*/ 2187684 h 2187684"/>
              <a:gd name="connsiteX51" fmla="*/ 1622707 w 6236847"/>
              <a:gd name="connsiteY51" fmla="*/ 2159549 h 2187684"/>
              <a:gd name="connsiteX52" fmla="*/ 173735 w 6236847"/>
              <a:gd name="connsiteY52" fmla="*/ 2173616 h 2187684"/>
              <a:gd name="connsiteX53" fmla="*/ 694240 w 6236847"/>
              <a:gd name="connsiteY53" fmla="*/ 2145481 h 2187684"/>
              <a:gd name="connsiteX54" fmla="*/ 877120 w 6236847"/>
              <a:gd name="connsiteY54" fmla="*/ 2075142 h 2187684"/>
              <a:gd name="connsiteX55" fmla="*/ 933390 w 6236847"/>
              <a:gd name="connsiteY55" fmla="*/ 2032939 h 2187684"/>
              <a:gd name="connsiteX56" fmla="*/ 806781 w 6236847"/>
              <a:gd name="connsiteY56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883919 w 6187376"/>
              <a:gd name="connsiteY54" fmla="*/ 2032939 h 2187684"/>
              <a:gd name="connsiteX55" fmla="*/ 757310 w 6187376"/>
              <a:gd name="connsiteY55" fmla="*/ 2075142 h 2187684"/>
              <a:gd name="connsiteX0" fmla="*/ 757310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54" fmla="*/ 757310 w 6187376"/>
              <a:gd name="connsiteY54" fmla="*/ 2075142 h 2187684"/>
              <a:gd name="connsiteX0" fmla="*/ 827649 w 6187376"/>
              <a:gd name="connsiteY0" fmla="*/ 2075142 h 2187684"/>
              <a:gd name="connsiteX1" fmla="*/ 433753 w 6187376"/>
              <a:gd name="connsiteY1" fmla="*/ 2131413 h 2187684"/>
              <a:gd name="connsiteX2" fmla="*/ 855784 w 6187376"/>
              <a:gd name="connsiteY2" fmla="*/ 2061075 h 2187684"/>
              <a:gd name="connsiteX3" fmla="*/ 1080867 w 6187376"/>
              <a:gd name="connsiteY3" fmla="*/ 1976669 h 2187684"/>
              <a:gd name="connsiteX4" fmla="*/ 1151205 w 6187376"/>
              <a:gd name="connsiteY4" fmla="*/ 1948533 h 2187684"/>
              <a:gd name="connsiteX5" fmla="*/ 1249679 w 6187376"/>
              <a:gd name="connsiteY5" fmla="*/ 1906330 h 2187684"/>
              <a:gd name="connsiteX6" fmla="*/ 1404424 w 6187376"/>
              <a:gd name="connsiteY6" fmla="*/ 1751586 h 2187684"/>
              <a:gd name="connsiteX7" fmla="*/ 1516965 w 6187376"/>
              <a:gd name="connsiteY7" fmla="*/ 1639044 h 2187684"/>
              <a:gd name="connsiteX8" fmla="*/ 1573236 w 6187376"/>
              <a:gd name="connsiteY8" fmla="*/ 1554638 h 2187684"/>
              <a:gd name="connsiteX9" fmla="*/ 1742049 w 6187376"/>
              <a:gd name="connsiteY9" fmla="*/ 1273284 h 2187684"/>
              <a:gd name="connsiteX10" fmla="*/ 1798319 w 6187376"/>
              <a:gd name="connsiteY10" fmla="*/ 1118539 h 2187684"/>
              <a:gd name="connsiteX11" fmla="*/ 1826455 w 6187376"/>
              <a:gd name="connsiteY11" fmla="*/ 963795 h 2187684"/>
              <a:gd name="connsiteX12" fmla="*/ 1938996 w 6187376"/>
              <a:gd name="connsiteY12" fmla="*/ 668373 h 2187684"/>
              <a:gd name="connsiteX13" fmla="*/ 2121876 w 6187376"/>
              <a:gd name="connsiteY13" fmla="*/ 429222 h 2187684"/>
              <a:gd name="connsiteX14" fmla="*/ 2192215 w 6187376"/>
              <a:gd name="connsiteY14" fmla="*/ 358884 h 2187684"/>
              <a:gd name="connsiteX15" fmla="*/ 2276621 w 6187376"/>
              <a:gd name="connsiteY15" fmla="*/ 274478 h 2187684"/>
              <a:gd name="connsiteX16" fmla="*/ 2417298 w 6187376"/>
              <a:gd name="connsiteY16" fmla="*/ 147869 h 2187684"/>
              <a:gd name="connsiteX17" fmla="*/ 2557975 w 6187376"/>
              <a:gd name="connsiteY17" fmla="*/ 91598 h 2187684"/>
              <a:gd name="connsiteX18" fmla="*/ 2712719 w 6187376"/>
              <a:gd name="connsiteY18" fmla="*/ 49395 h 2187684"/>
              <a:gd name="connsiteX19" fmla="*/ 2881532 w 6187376"/>
              <a:gd name="connsiteY19" fmla="*/ 21259 h 2187684"/>
              <a:gd name="connsiteX20" fmla="*/ 3275427 w 6187376"/>
              <a:gd name="connsiteY20" fmla="*/ 35327 h 2187684"/>
              <a:gd name="connsiteX21" fmla="*/ 3331698 w 6187376"/>
              <a:gd name="connsiteY21" fmla="*/ 49395 h 2187684"/>
              <a:gd name="connsiteX22" fmla="*/ 3458307 w 6187376"/>
              <a:gd name="connsiteY22" fmla="*/ 105666 h 2187684"/>
              <a:gd name="connsiteX23" fmla="*/ 3528645 w 6187376"/>
              <a:gd name="connsiteY23" fmla="*/ 147869 h 2187684"/>
              <a:gd name="connsiteX24" fmla="*/ 3739661 w 6187376"/>
              <a:gd name="connsiteY24" fmla="*/ 288546 h 2187684"/>
              <a:gd name="connsiteX25" fmla="*/ 3908473 w 6187376"/>
              <a:gd name="connsiteY25" fmla="*/ 372952 h 2187684"/>
              <a:gd name="connsiteX26" fmla="*/ 3978812 w 6187376"/>
              <a:gd name="connsiteY26" fmla="*/ 443290 h 2187684"/>
              <a:gd name="connsiteX27" fmla="*/ 4049150 w 6187376"/>
              <a:gd name="connsiteY27" fmla="*/ 527696 h 2187684"/>
              <a:gd name="connsiteX28" fmla="*/ 4077285 w 6187376"/>
              <a:gd name="connsiteY28" fmla="*/ 555832 h 2187684"/>
              <a:gd name="connsiteX29" fmla="*/ 4175759 w 6187376"/>
              <a:gd name="connsiteY29" fmla="*/ 752779 h 2187684"/>
              <a:gd name="connsiteX30" fmla="*/ 4217962 w 6187376"/>
              <a:gd name="connsiteY30" fmla="*/ 851253 h 2187684"/>
              <a:gd name="connsiteX31" fmla="*/ 4330504 w 6187376"/>
              <a:gd name="connsiteY31" fmla="*/ 1005998 h 2187684"/>
              <a:gd name="connsiteX32" fmla="*/ 4372707 w 6187376"/>
              <a:gd name="connsiteY32" fmla="*/ 1048201 h 2187684"/>
              <a:gd name="connsiteX33" fmla="*/ 4457113 w 6187376"/>
              <a:gd name="connsiteY33" fmla="*/ 1146675 h 2187684"/>
              <a:gd name="connsiteX34" fmla="*/ 4541519 w 6187376"/>
              <a:gd name="connsiteY34" fmla="*/ 1273284 h 2187684"/>
              <a:gd name="connsiteX35" fmla="*/ 4639993 w 6187376"/>
              <a:gd name="connsiteY35" fmla="*/ 1385826 h 2187684"/>
              <a:gd name="connsiteX36" fmla="*/ 4682196 w 6187376"/>
              <a:gd name="connsiteY36" fmla="*/ 1456164 h 2187684"/>
              <a:gd name="connsiteX37" fmla="*/ 4752535 w 6187376"/>
              <a:gd name="connsiteY37" fmla="*/ 1512435 h 2187684"/>
              <a:gd name="connsiteX38" fmla="*/ 4808805 w 6187376"/>
              <a:gd name="connsiteY38" fmla="*/ 1582773 h 2187684"/>
              <a:gd name="connsiteX39" fmla="*/ 4935415 w 6187376"/>
              <a:gd name="connsiteY39" fmla="*/ 1667179 h 2187684"/>
              <a:gd name="connsiteX40" fmla="*/ 4991685 w 6187376"/>
              <a:gd name="connsiteY40" fmla="*/ 1709382 h 2187684"/>
              <a:gd name="connsiteX41" fmla="*/ 5357445 w 6187376"/>
              <a:gd name="connsiteY41" fmla="*/ 1850059 h 2187684"/>
              <a:gd name="connsiteX42" fmla="*/ 5455919 w 6187376"/>
              <a:gd name="connsiteY42" fmla="*/ 1864127 h 2187684"/>
              <a:gd name="connsiteX43" fmla="*/ 5638799 w 6187376"/>
              <a:gd name="connsiteY43" fmla="*/ 1906330 h 2187684"/>
              <a:gd name="connsiteX44" fmla="*/ 5849815 w 6187376"/>
              <a:gd name="connsiteY44" fmla="*/ 1948533 h 2187684"/>
              <a:gd name="connsiteX45" fmla="*/ 5976424 w 6187376"/>
              <a:gd name="connsiteY45" fmla="*/ 1962601 h 2187684"/>
              <a:gd name="connsiteX46" fmla="*/ 6046762 w 6187376"/>
              <a:gd name="connsiteY46" fmla="*/ 1976669 h 2187684"/>
              <a:gd name="connsiteX47" fmla="*/ 5849815 w 6187376"/>
              <a:gd name="connsiteY47" fmla="*/ 1990736 h 2187684"/>
              <a:gd name="connsiteX48" fmla="*/ 4682196 w 6187376"/>
              <a:gd name="connsiteY48" fmla="*/ 2018872 h 2187684"/>
              <a:gd name="connsiteX49" fmla="*/ 4274233 w 6187376"/>
              <a:gd name="connsiteY49" fmla="*/ 2089210 h 2187684"/>
              <a:gd name="connsiteX50" fmla="*/ 3036276 w 6187376"/>
              <a:gd name="connsiteY50" fmla="*/ 2187684 h 2187684"/>
              <a:gd name="connsiteX51" fmla="*/ 1573236 w 6187376"/>
              <a:gd name="connsiteY51" fmla="*/ 2159549 h 2187684"/>
              <a:gd name="connsiteX52" fmla="*/ 124264 w 6187376"/>
              <a:gd name="connsiteY52" fmla="*/ 2173616 h 2187684"/>
              <a:gd name="connsiteX53" fmla="*/ 827649 w 6187376"/>
              <a:gd name="connsiteY53" fmla="*/ 2075142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216855 w 6253026"/>
              <a:gd name="connsiteY4" fmla="*/ 1948533 h 2187684"/>
              <a:gd name="connsiteX5" fmla="*/ 1315329 w 6253026"/>
              <a:gd name="connsiteY5" fmla="*/ 1906330 h 2187684"/>
              <a:gd name="connsiteX6" fmla="*/ 1470074 w 6253026"/>
              <a:gd name="connsiteY6" fmla="*/ 1751586 h 2187684"/>
              <a:gd name="connsiteX7" fmla="*/ 1582615 w 6253026"/>
              <a:gd name="connsiteY7" fmla="*/ 1639044 h 2187684"/>
              <a:gd name="connsiteX8" fmla="*/ 1638886 w 6253026"/>
              <a:gd name="connsiteY8" fmla="*/ 1554638 h 2187684"/>
              <a:gd name="connsiteX9" fmla="*/ 1807699 w 6253026"/>
              <a:gd name="connsiteY9" fmla="*/ 1273284 h 2187684"/>
              <a:gd name="connsiteX10" fmla="*/ 1863969 w 6253026"/>
              <a:gd name="connsiteY10" fmla="*/ 1118539 h 2187684"/>
              <a:gd name="connsiteX11" fmla="*/ 1892105 w 6253026"/>
              <a:gd name="connsiteY11" fmla="*/ 963795 h 2187684"/>
              <a:gd name="connsiteX12" fmla="*/ 2004646 w 6253026"/>
              <a:gd name="connsiteY12" fmla="*/ 668373 h 2187684"/>
              <a:gd name="connsiteX13" fmla="*/ 2187526 w 6253026"/>
              <a:gd name="connsiteY13" fmla="*/ 429222 h 2187684"/>
              <a:gd name="connsiteX14" fmla="*/ 2257865 w 6253026"/>
              <a:gd name="connsiteY14" fmla="*/ 358884 h 2187684"/>
              <a:gd name="connsiteX15" fmla="*/ 2342271 w 6253026"/>
              <a:gd name="connsiteY15" fmla="*/ 274478 h 2187684"/>
              <a:gd name="connsiteX16" fmla="*/ 2482948 w 6253026"/>
              <a:gd name="connsiteY16" fmla="*/ 147869 h 2187684"/>
              <a:gd name="connsiteX17" fmla="*/ 2623625 w 6253026"/>
              <a:gd name="connsiteY17" fmla="*/ 91598 h 2187684"/>
              <a:gd name="connsiteX18" fmla="*/ 2778369 w 6253026"/>
              <a:gd name="connsiteY18" fmla="*/ 49395 h 2187684"/>
              <a:gd name="connsiteX19" fmla="*/ 2947182 w 6253026"/>
              <a:gd name="connsiteY19" fmla="*/ 21259 h 2187684"/>
              <a:gd name="connsiteX20" fmla="*/ 3341077 w 6253026"/>
              <a:gd name="connsiteY20" fmla="*/ 35327 h 2187684"/>
              <a:gd name="connsiteX21" fmla="*/ 3397348 w 6253026"/>
              <a:gd name="connsiteY21" fmla="*/ 49395 h 2187684"/>
              <a:gd name="connsiteX22" fmla="*/ 3523957 w 6253026"/>
              <a:gd name="connsiteY22" fmla="*/ 105666 h 2187684"/>
              <a:gd name="connsiteX23" fmla="*/ 3594295 w 6253026"/>
              <a:gd name="connsiteY23" fmla="*/ 147869 h 2187684"/>
              <a:gd name="connsiteX24" fmla="*/ 3805311 w 6253026"/>
              <a:gd name="connsiteY24" fmla="*/ 288546 h 2187684"/>
              <a:gd name="connsiteX25" fmla="*/ 3974123 w 6253026"/>
              <a:gd name="connsiteY25" fmla="*/ 372952 h 2187684"/>
              <a:gd name="connsiteX26" fmla="*/ 4044462 w 6253026"/>
              <a:gd name="connsiteY26" fmla="*/ 443290 h 2187684"/>
              <a:gd name="connsiteX27" fmla="*/ 4114800 w 6253026"/>
              <a:gd name="connsiteY27" fmla="*/ 527696 h 2187684"/>
              <a:gd name="connsiteX28" fmla="*/ 4142935 w 6253026"/>
              <a:gd name="connsiteY28" fmla="*/ 555832 h 2187684"/>
              <a:gd name="connsiteX29" fmla="*/ 4241409 w 6253026"/>
              <a:gd name="connsiteY29" fmla="*/ 752779 h 2187684"/>
              <a:gd name="connsiteX30" fmla="*/ 4283612 w 6253026"/>
              <a:gd name="connsiteY30" fmla="*/ 851253 h 2187684"/>
              <a:gd name="connsiteX31" fmla="*/ 4396154 w 6253026"/>
              <a:gd name="connsiteY31" fmla="*/ 1005998 h 2187684"/>
              <a:gd name="connsiteX32" fmla="*/ 4438357 w 6253026"/>
              <a:gd name="connsiteY32" fmla="*/ 1048201 h 2187684"/>
              <a:gd name="connsiteX33" fmla="*/ 4522763 w 6253026"/>
              <a:gd name="connsiteY33" fmla="*/ 1146675 h 2187684"/>
              <a:gd name="connsiteX34" fmla="*/ 4607169 w 6253026"/>
              <a:gd name="connsiteY34" fmla="*/ 1273284 h 2187684"/>
              <a:gd name="connsiteX35" fmla="*/ 4705643 w 6253026"/>
              <a:gd name="connsiteY35" fmla="*/ 1385826 h 2187684"/>
              <a:gd name="connsiteX36" fmla="*/ 4747846 w 6253026"/>
              <a:gd name="connsiteY36" fmla="*/ 1456164 h 2187684"/>
              <a:gd name="connsiteX37" fmla="*/ 4818185 w 6253026"/>
              <a:gd name="connsiteY37" fmla="*/ 1512435 h 2187684"/>
              <a:gd name="connsiteX38" fmla="*/ 4874455 w 6253026"/>
              <a:gd name="connsiteY38" fmla="*/ 1582773 h 2187684"/>
              <a:gd name="connsiteX39" fmla="*/ 5001065 w 6253026"/>
              <a:gd name="connsiteY39" fmla="*/ 1667179 h 2187684"/>
              <a:gd name="connsiteX40" fmla="*/ 5057335 w 6253026"/>
              <a:gd name="connsiteY40" fmla="*/ 1709382 h 2187684"/>
              <a:gd name="connsiteX41" fmla="*/ 5423095 w 6253026"/>
              <a:gd name="connsiteY41" fmla="*/ 1850059 h 2187684"/>
              <a:gd name="connsiteX42" fmla="*/ 5521569 w 6253026"/>
              <a:gd name="connsiteY42" fmla="*/ 1864127 h 2187684"/>
              <a:gd name="connsiteX43" fmla="*/ 5704449 w 6253026"/>
              <a:gd name="connsiteY43" fmla="*/ 1906330 h 2187684"/>
              <a:gd name="connsiteX44" fmla="*/ 5915465 w 6253026"/>
              <a:gd name="connsiteY44" fmla="*/ 1948533 h 2187684"/>
              <a:gd name="connsiteX45" fmla="*/ 6042074 w 6253026"/>
              <a:gd name="connsiteY45" fmla="*/ 1962601 h 2187684"/>
              <a:gd name="connsiteX46" fmla="*/ 6112412 w 6253026"/>
              <a:gd name="connsiteY46" fmla="*/ 1976669 h 2187684"/>
              <a:gd name="connsiteX47" fmla="*/ 5915465 w 6253026"/>
              <a:gd name="connsiteY47" fmla="*/ 1990736 h 2187684"/>
              <a:gd name="connsiteX48" fmla="*/ 4747846 w 6253026"/>
              <a:gd name="connsiteY48" fmla="*/ 2018872 h 2187684"/>
              <a:gd name="connsiteX49" fmla="*/ 4339883 w 6253026"/>
              <a:gd name="connsiteY49" fmla="*/ 2089210 h 2187684"/>
              <a:gd name="connsiteX50" fmla="*/ 3101926 w 6253026"/>
              <a:gd name="connsiteY50" fmla="*/ 2187684 h 2187684"/>
              <a:gd name="connsiteX51" fmla="*/ 1638886 w 6253026"/>
              <a:gd name="connsiteY51" fmla="*/ 2159549 h 2187684"/>
              <a:gd name="connsiteX52" fmla="*/ 189914 w 6253026"/>
              <a:gd name="connsiteY52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339883 w 6253026"/>
              <a:gd name="connsiteY48" fmla="*/ 2089210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747846 w 6253026"/>
              <a:gd name="connsiteY47" fmla="*/ 2018872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4985820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15465 w 6253026"/>
              <a:gd name="connsiteY46" fmla="*/ 199073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052796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187684"/>
              <a:gd name="connsiteX1" fmla="*/ 499403 w 6253026"/>
              <a:gd name="connsiteY1" fmla="*/ 2131413 h 2187684"/>
              <a:gd name="connsiteX2" fmla="*/ 921434 w 6253026"/>
              <a:gd name="connsiteY2" fmla="*/ 2061075 h 2187684"/>
              <a:gd name="connsiteX3" fmla="*/ 1146517 w 6253026"/>
              <a:gd name="connsiteY3" fmla="*/ 1976669 h 2187684"/>
              <a:gd name="connsiteX4" fmla="*/ 1315329 w 6253026"/>
              <a:gd name="connsiteY4" fmla="*/ 1906330 h 2187684"/>
              <a:gd name="connsiteX5" fmla="*/ 1470074 w 6253026"/>
              <a:gd name="connsiteY5" fmla="*/ 1751586 h 2187684"/>
              <a:gd name="connsiteX6" fmla="*/ 1582615 w 6253026"/>
              <a:gd name="connsiteY6" fmla="*/ 1639044 h 2187684"/>
              <a:gd name="connsiteX7" fmla="*/ 1638886 w 6253026"/>
              <a:gd name="connsiteY7" fmla="*/ 1554638 h 2187684"/>
              <a:gd name="connsiteX8" fmla="*/ 1807699 w 6253026"/>
              <a:gd name="connsiteY8" fmla="*/ 1273284 h 2187684"/>
              <a:gd name="connsiteX9" fmla="*/ 1863969 w 6253026"/>
              <a:gd name="connsiteY9" fmla="*/ 1118539 h 2187684"/>
              <a:gd name="connsiteX10" fmla="*/ 1892105 w 6253026"/>
              <a:gd name="connsiteY10" fmla="*/ 963795 h 2187684"/>
              <a:gd name="connsiteX11" fmla="*/ 2004646 w 6253026"/>
              <a:gd name="connsiteY11" fmla="*/ 668373 h 2187684"/>
              <a:gd name="connsiteX12" fmla="*/ 2187526 w 6253026"/>
              <a:gd name="connsiteY12" fmla="*/ 429222 h 2187684"/>
              <a:gd name="connsiteX13" fmla="*/ 2257865 w 6253026"/>
              <a:gd name="connsiteY13" fmla="*/ 358884 h 2187684"/>
              <a:gd name="connsiteX14" fmla="*/ 2342271 w 6253026"/>
              <a:gd name="connsiteY14" fmla="*/ 274478 h 2187684"/>
              <a:gd name="connsiteX15" fmla="*/ 2482948 w 6253026"/>
              <a:gd name="connsiteY15" fmla="*/ 147869 h 2187684"/>
              <a:gd name="connsiteX16" fmla="*/ 2623625 w 6253026"/>
              <a:gd name="connsiteY16" fmla="*/ 91598 h 2187684"/>
              <a:gd name="connsiteX17" fmla="*/ 2778369 w 6253026"/>
              <a:gd name="connsiteY17" fmla="*/ 49395 h 2187684"/>
              <a:gd name="connsiteX18" fmla="*/ 2947182 w 6253026"/>
              <a:gd name="connsiteY18" fmla="*/ 21259 h 2187684"/>
              <a:gd name="connsiteX19" fmla="*/ 3341077 w 6253026"/>
              <a:gd name="connsiteY19" fmla="*/ 35327 h 2187684"/>
              <a:gd name="connsiteX20" fmla="*/ 3397348 w 6253026"/>
              <a:gd name="connsiteY20" fmla="*/ 49395 h 2187684"/>
              <a:gd name="connsiteX21" fmla="*/ 3523957 w 6253026"/>
              <a:gd name="connsiteY21" fmla="*/ 105666 h 2187684"/>
              <a:gd name="connsiteX22" fmla="*/ 3594295 w 6253026"/>
              <a:gd name="connsiteY22" fmla="*/ 147869 h 2187684"/>
              <a:gd name="connsiteX23" fmla="*/ 3805311 w 6253026"/>
              <a:gd name="connsiteY23" fmla="*/ 288546 h 2187684"/>
              <a:gd name="connsiteX24" fmla="*/ 3974123 w 6253026"/>
              <a:gd name="connsiteY24" fmla="*/ 372952 h 2187684"/>
              <a:gd name="connsiteX25" fmla="*/ 4044462 w 6253026"/>
              <a:gd name="connsiteY25" fmla="*/ 443290 h 2187684"/>
              <a:gd name="connsiteX26" fmla="*/ 4114800 w 6253026"/>
              <a:gd name="connsiteY26" fmla="*/ 527696 h 2187684"/>
              <a:gd name="connsiteX27" fmla="*/ 4142935 w 6253026"/>
              <a:gd name="connsiteY27" fmla="*/ 555832 h 2187684"/>
              <a:gd name="connsiteX28" fmla="*/ 4241409 w 6253026"/>
              <a:gd name="connsiteY28" fmla="*/ 752779 h 2187684"/>
              <a:gd name="connsiteX29" fmla="*/ 4283612 w 6253026"/>
              <a:gd name="connsiteY29" fmla="*/ 851253 h 2187684"/>
              <a:gd name="connsiteX30" fmla="*/ 4396154 w 6253026"/>
              <a:gd name="connsiteY30" fmla="*/ 1005998 h 2187684"/>
              <a:gd name="connsiteX31" fmla="*/ 4438357 w 6253026"/>
              <a:gd name="connsiteY31" fmla="*/ 1048201 h 2187684"/>
              <a:gd name="connsiteX32" fmla="*/ 4522763 w 6253026"/>
              <a:gd name="connsiteY32" fmla="*/ 1146675 h 2187684"/>
              <a:gd name="connsiteX33" fmla="*/ 4607169 w 6253026"/>
              <a:gd name="connsiteY33" fmla="*/ 1273284 h 2187684"/>
              <a:gd name="connsiteX34" fmla="*/ 4705643 w 6253026"/>
              <a:gd name="connsiteY34" fmla="*/ 1385826 h 2187684"/>
              <a:gd name="connsiteX35" fmla="*/ 4747846 w 6253026"/>
              <a:gd name="connsiteY35" fmla="*/ 1456164 h 2187684"/>
              <a:gd name="connsiteX36" fmla="*/ 4818185 w 6253026"/>
              <a:gd name="connsiteY36" fmla="*/ 1512435 h 2187684"/>
              <a:gd name="connsiteX37" fmla="*/ 4874455 w 6253026"/>
              <a:gd name="connsiteY37" fmla="*/ 1582773 h 2187684"/>
              <a:gd name="connsiteX38" fmla="*/ 5001065 w 6253026"/>
              <a:gd name="connsiteY38" fmla="*/ 1667179 h 2187684"/>
              <a:gd name="connsiteX39" fmla="*/ 5057335 w 6253026"/>
              <a:gd name="connsiteY39" fmla="*/ 1709382 h 2187684"/>
              <a:gd name="connsiteX40" fmla="*/ 5423095 w 6253026"/>
              <a:gd name="connsiteY40" fmla="*/ 1850059 h 2187684"/>
              <a:gd name="connsiteX41" fmla="*/ 5521569 w 6253026"/>
              <a:gd name="connsiteY41" fmla="*/ 1864127 h 2187684"/>
              <a:gd name="connsiteX42" fmla="*/ 5704449 w 6253026"/>
              <a:gd name="connsiteY42" fmla="*/ 1906330 h 2187684"/>
              <a:gd name="connsiteX43" fmla="*/ 5915465 w 6253026"/>
              <a:gd name="connsiteY43" fmla="*/ 1948533 h 2187684"/>
              <a:gd name="connsiteX44" fmla="*/ 6042074 w 6253026"/>
              <a:gd name="connsiteY44" fmla="*/ 1962601 h 2187684"/>
              <a:gd name="connsiteX45" fmla="*/ 6112412 w 6253026"/>
              <a:gd name="connsiteY45" fmla="*/ 1976669 h 2187684"/>
              <a:gd name="connsiteX46" fmla="*/ 5921924 w 6253026"/>
              <a:gd name="connsiteY46" fmla="*/ 2052796 h 2187684"/>
              <a:gd name="connsiteX47" fmla="*/ 5057828 w 6253026"/>
              <a:gd name="connsiteY47" fmla="*/ 2124804 h 2187684"/>
              <a:gd name="connsiteX48" fmla="*/ 4409756 w 6253026"/>
              <a:gd name="connsiteY48" fmla="*/ 2124804 h 2187684"/>
              <a:gd name="connsiteX49" fmla="*/ 3101926 w 6253026"/>
              <a:gd name="connsiteY49" fmla="*/ 2187684 h 2187684"/>
              <a:gd name="connsiteX50" fmla="*/ 1638886 w 6253026"/>
              <a:gd name="connsiteY50" fmla="*/ 2159549 h 2187684"/>
              <a:gd name="connsiteX51" fmla="*/ 189914 w 6253026"/>
              <a:gd name="connsiteY51" fmla="*/ 2173616 h 2187684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24804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052796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1892105 w 6253026"/>
              <a:gd name="connsiteY10" fmla="*/ 963795 h 2218462"/>
              <a:gd name="connsiteX11" fmla="*/ 2004646 w 6253026"/>
              <a:gd name="connsiteY11" fmla="*/ 668373 h 2218462"/>
              <a:gd name="connsiteX12" fmla="*/ 2187526 w 6253026"/>
              <a:gd name="connsiteY12" fmla="*/ 429222 h 2218462"/>
              <a:gd name="connsiteX13" fmla="*/ 2257865 w 6253026"/>
              <a:gd name="connsiteY13" fmla="*/ 358884 h 2218462"/>
              <a:gd name="connsiteX14" fmla="*/ 2342271 w 6253026"/>
              <a:gd name="connsiteY14" fmla="*/ 274478 h 2218462"/>
              <a:gd name="connsiteX15" fmla="*/ 2482948 w 6253026"/>
              <a:gd name="connsiteY15" fmla="*/ 147869 h 2218462"/>
              <a:gd name="connsiteX16" fmla="*/ 2623625 w 6253026"/>
              <a:gd name="connsiteY16" fmla="*/ 91598 h 2218462"/>
              <a:gd name="connsiteX17" fmla="*/ 2778369 w 6253026"/>
              <a:gd name="connsiteY17" fmla="*/ 49395 h 2218462"/>
              <a:gd name="connsiteX18" fmla="*/ 2947182 w 6253026"/>
              <a:gd name="connsiteY18" fmla="*/ 21259 h 2218462"/>
              <a:gd name="connsiteX19" fmla="*/ 3341077 w 6253026"/>
              <a:gd name="connsiteY19" fmla="*/ 35327 h 2218462"/>
              <a:gd name="connsiteX20" fmla="*/ 3397348 w 6253026"/>
              <a:gd name="connsiteY20" fmla="*/ 49395 h 2218462"/>
              <a:gd name="connsiteX21" fmla="*/ 3523957 w 6253026"/>
              <a:gd name="connsiteY21" fmla="*/ 105666 h 2218462"/>
              <a:gd name="connsiteX22" fmla="*/ 3594295 w 6253026"/>
              <a:gd name="connsiteY22" fmla="*/ 147869 h 2218462"/>
              <a:gd name="connsiteX23" fmla="*/ 3805311 w 6253026"/>
              <a:gd name="connsiteY23" fmla="*/ 288546 h 2218462"/>
              <a:gd name="connsiteX24" fmla="*/ 3974123 w 6253026"/>
              <a:gd name="connsiteY24" fmla="*/ 372952 h 2218462"/>
              <a:gd name="connsiteX25" fmla="*/ 4044462 w 6253026"/>
              <a:gd name="connsiteY25" fmla="*/ 443290 h 2218462"/>
              <a:gd name="connsiteX26" fmla="*/ 4114800 w 6253026"/>
              <a:gd name="connsiteY26" fmla="*/ 527696 h 2218462"/>
              <a:gd name="connsiteX27" fmla="*/ 4142935 w 6253026"/>
              <a:gd name="connsiteY27" fmla="*/ 555832 h 2218462"/>
              <a:gd name="connsiteX28" fmla="*/ 4241409 w 6253026"/>
              <a:gd name="connsiteY28" fmla="*/ 752779 h 2218462"/>
              <a:gd name="connsiteX29" fmla="*/ 4283612 w 6253026"/>
              <a:gd name="connsiteY29" fmla="*/ 851253 h 2218462"/>
              <a:gd name="connsiteX30" fmla="*/ 4396154 w 6253026"/>
              <a:gd name="connsiteY30" fmla="*/ 1005998 h 2218462"/>
              <a:gd name="connsiteX31" fmla="*/ 4438357 w 6253026"/>
              <a:gd name="connsiteY31" fmla="*/ 1048201 h 2218462"/>
              <a:gd name="connsiteX32" fmla="*/ 4522763 w 6253026"/>
              <a:gd name="connsiteY32" fmla="*/ 1146675 h 2218462"/>
              <a:gd name="connsiteX33" fmla="*/ 4607169 w 6253026"/>
              <a:gd name="connsiteY33" fmla="*/ 1273284 h 2218462"/>
              <a:gd name="connsiteX34" fmla="*/ 4705643 w 6253026"/>
              <a:gd name="connsiteY34" fmla="*/ 1385826 h 2218462"/>
              <a:gd name="connsiteX35" fmla="*/ 4747846 w 6253026"/>
              <a:gd name="connsiteY35" fmla="*/ 1456164 h 2218462"/>
              <a:gd name="connsiteX36" fmla="*/ 4818185 w 6253026"/>
              <a:gd name="connsiteY36" fmla="*/ 1512435 h 2218462"/>
              <a:gd name="connsiteX37" fmla="*/ 4874455 w 6253026"/>
              <a:gd name="connsiteY37" fmla="*/ 1582773 h 2218462"/>
              <a:gd name="connsiteX38" fmla="*/ 5001065 w 6253026"/>
              <a:gd name="connsiteY38" fmla="*/ 1667179 h 2218462"/>
              <a:gd name="connsiteX39" fmla="*/ 5057335 w 6253026"/>
              <a:gd name="connsiteY39" fmla="*/ 1709382 h 2218462"/>
              <a:gd name="connsiteX40" fmla="*/ 5423095 w 6253026"/>
              <a:gd name="connsiteY40" fmla="*/ 1850059 h 2218462"/>
              <a:gd name="connsiteX41" fmla="*/ 5521569 w 6253026"/>
              <a:gd name="connsiteY41" fmla="*/ 1864127 h 2218462"/>
              <a:gd name="connsiteX42" fmla="*/ 5704449 w 6253026"/>
              <a:gd name="connsiteY42" fmla="*/ 1906330 h 2218462"/>
              <a:gd name="connsiteX43" fmla="*/ 5915465 w 6253026"/>
              <a:gd name="connsiteY43" fmla="*/ 1948533 h 2218462"/>
              <a:gd name="connsiteX44" fmla="*/ 6042074 w 6253026"/>
              <a:gd name="connsiteY44" fmla="*/ 1962601 h 2218462"/>
              <a:gd name="connsiteX45" fmla="*/ 6112412 w 6253026"/>
              <a:gd name="connsiteY45" fmla="*/ 1976669 h 2218462"/>
              <a:gd name="connsiteX46" fmla="*/ 5921924 w 6253026"/>
              <a:gd name="connsiteY46" fmla="*/ 2178998 h 2218462"/>
              <a:gd name="connsiteX47" fmla="*/ 5057828 w 6253026"/>
              <a:gd name="connsiteY47" fmla="*/ 2178998 h 2218462"/>
              <a:gd name="connsiteX48" fmla="*/ 4481764 w 6253026"/>
              <a:gd name="connsiteY48" fmla="*/ 2178998 h 2218462"/>
              <a:gd name="connsiteX49" fmla="*/ 3101926 w 6253026"/>
              <a:gd name="connsiteY49" fmla="*/ 2187684 h 2218462"/>
              <a:gd name="connsiteX50" fmla="*/ 1638886 w 6253026"/>
              <a:gd name="connsiteY50" fmla="*/ 2159549 h 2218462"/>
              <a:gd name="connsiteX51" fmla="*/ 189914 w 6253026"/>
              <a:gd name="connsiteY5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257865 w 6253026"/>
              <a:gd name="connsiteY12" fmla="*/ 358884 h 2218462"/>
              <a:gd name="connsiteX13" fmla="*/ 2342271 w 6253026"/>
              <a:gd name="connsiteY13" fmla="*/ 274478 h 2218462"/>
              <a:gd name="connsiteX14" fmla="*/ 2482948 w 6253026"/>
              <a:gd name="connsiteY14" fmla="*/ 147869 h 2218462"/>
              <a:gd name="connsiteX15" fmla="*/ 2623625 w 6253026"/>
              <a:gd name="connsiteY15" fmla="*/ 91598 h 2218462"/>
              <a:gd name="connsiteX16" fmla="*/ 2778369 w 6253026"/>
              <a:gd name="connsiteY16" fmla="*/ 49395 h 2218462"/>
              <a:gd name="connsiteX17" fmla="*/ 2947182 w 6253026"/>
              <a:gd name="connsiteY17" fmla="*/ 21259 h 2218462"/>
              <a:gd name="connsiteX18" fmla="*/ 3341077 w 6253026"/>
              <a:gd name="connsiteY18" fmla="*/ 35327 h 2218462"/>
              <a:gd name="connsiteX19" fmla="*/ 3397348 w 6253026"/>
              <a:gd name="connsiteY19" fmla="*/ 49395 h 2218462"/>
              <a:gd name="connsiteX20" fmla="*/ 3523957 w 6253026"/>
              <a:gd name="connsiteY20" fmla="*/ 105666 h 2218462"/>
              <a:gd name="connsiteX21" fmla="*/ 3594295 w 6253026"/>
              <a:gd name="connsiteY21" fmla="*/ 147869 h 2218462"/>
              <a:gd name="connsiteX22" fmla="*/ 3805311 w 6253026"/>
              <a:gd name="connsiteY22" fmla="*/ 288546 h 2218462"/>
              <a:gd name="connsiteX23" fmla="*/ 3974123 w 6253026"/>
              <a:gd name="connsiteY23" fmla="*/ 372952 h 2218462"/>
              <a:gd name="connsiteX24" fmla="*/ 4044462 w 6253026"/>
              <a:gd name="connsiteY24" fmla="*/ 443290 h 2218462"/>
              <a:gd name="connsiteX25" fmla="*/ 4114800 w 6253026"/>
              <a:gd name="connsiteY25" fmla="*/ 527696 h 2218462"/>
              <a:gd name="connsiteX26" fmla="*/ 4142935 w 6253026"/>
              <a:gd name="connsiteY26" fmla="*/ 555832 h 2218462"/>
              <a:gd name="connsiteX27" fmla="*/ 4241409 w 6253026"/>
              <a:gd name="connsiteY27" fmla="*/ 752779 h 2218462"/>
              <a:gd name="connsiteX28" fmla="*/ 4283612 w 6253026"/>
              <a:gd name="connsiteY28" fmla="*/ 851253 h 2218462"/>
              <a:gd name="connsiteX29" fmla="*/ 4396154 w 6253026"/>
              <a:gd name="connsiteY29" fmla="*/ 1005998 h 2218462"/>
              <a:gd name="connsiteX30" fmla="*/ 4438357 w 6253026"/>
              <a:gd name="connsiteY30" fmla="*/ 1048201 h 2218462"/>
              <a:gd name="connsiteX31" fmla="*/ 4522763 w 6253026"/>
              <a:gd name="connsiteY31" fmla="*/ 1146675 h 2218462"/>
              <a:gd name="connsiteX32" fmla="*/ 4607169 w 6253026"/>
              <a:gd name="connsiteY32" fmla="*/ 1273284 h 2218462"/>
              <a:gd name="connsiteX33" fmla="*/ 4705643 w 6253026"/>
              <a:gd name="connsiteY33" fmla="*/ 1385826 h 2218462"/>
              <a:gd name="connsiteX34" fmla="*/ 4747846 w 6253026"/>
              <a:gd name="connsiteY34" fmla="*/ 1456164 h 2218462"/>
              <a:gd name="connsiteX35" fmla="*/ 4818185 w 6253026"/>
              <a:gd name="connsiteY35" fmla="*/ 1512435 h 2218462"/>
              <a:gd name="connsiteX36" fmla="*/ 4874455 w 6253026"/>
              <a:gd name="connsiteY36" fmla="*/ 1582773 h 2218462"/>
              <a:gd name="connsiteX37" fmla="*/ 5001065 w 6253026"/>
              <a:gd name="connsiteY37" fmla="*/ 1667179 h 2218462"/>
              <a:gd name="connsiteX38" fmla="*/ 5057335 w 6253026"/>
              <a:gd name="connsiteY38" fmla="*/ 1709382 h 2218462"/>
              <a:gd name="connsiteX39" fmla="*/ 5423095 w 6253026"/>
              <a:gd name="connsiteY39" fmla="*/ 1850059 h 2218462"/>
              <a:gd name="connsiteX40" fmla="*/ 5521569 w 6253026"/>
              <a:gd name="connsiteY40" fmla="*/ 1864127 h 2218462"/>
              <a:gd name="connsiteX41" fmla="*/ 5704449 w 6253026"/>
              <a:gd name="connsiteY41" fmla="*/ 1906330 h 2218462"/>
              <a:gd name="connsiteX42" fmla="*/ 5915465 w 6253026"/>
              <a:gd name="connsiteY42" fmla="*/ 1948533 h 2218462"/>
              <a:gd name="connsiteX43" fmla="*/ 6042074 w 6253026"/>
              <a:gd name="connsiteY43" fmla="*/ 1962601 h 2218462"/>
              <a:gd name="connsiteX44" fmla="*/ 6112412 w 6253026"/>
              <a:gd name="connsiteY44" fmla="*/ 1976669 h 2218462"/>
              <a:gd name="connsiteX45" fmla="*/ 5921924 w 6253026"/>
              <a:gd name="connsiteY45" fmla="*/ 2178998 h 2218462"/>
              <a:gd name="connsiteX46" fmla="*/ 5057828 w 6253026"/>
              <a:gd name="connsiteY46" fmla="*/ 2178998 h 2218462"/>
              <a:gd name="connsiteX47" fmla="*/ 4481764 w 6253026"/>
              <a:gd name="connsiteY47" fmla="*/ 2178998 h 2218462"/>
              <a:gd name="connsiteX48" fmla="*/ 3101926 w 6253026"/>
              <a:gd name="connsiteY48" fmla="*/ 2187684 h 2218462"/>
              <a:gd name="connsiteX49" fmla="*/ 1638886 w 6253026"/>
              <a:gd name="connsiteY49" fmla="*/ 2159549 h 2218462"/>
              <a:gd name="connsiteX50" fmla="*/ 189914 w 6253026"/>
              <a:gd name="connsiteY5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482948 w 6253026"/>
              <a:gd name="connsiteY13" fmla="*/ 147869 h 2218462"/>
              <a:gd name="connsiteX14" fmla="*/ 2623625 w 6253026"/>
              <a:gd name="connsiteY14" fmla="*/ 91598 h 2218462"/>
              <a:gd name="connsiteX15" fmla="*/ 2778369 w 6253026"/>
              <a:gd name="connsiteY15" fmla="*/ 49395 h 2218462"/>
              <a:gd name="connsiteX16" fmla="*/ 2947182 w 6253026"/>
              <a:gd name="connsiteY16" fmla="*/ 21259 h 2218462"/>
              <a:gd name="connsiteX17" fmla="*/ 3341077 w 6253026"/>
              <a:gd name="connsiteY17" fmla="*/ 35327 h 2218462"/>
              <a:gd name="connsiteX18" fmla="*/ 3397348 w 6253026"/>
              <a:gd name="connsiteY18" fmla="*/ 49395 h 2218462"/>
              <a:gd name="connsiteX19" fmla="*/ 3523957 w 6253026"/>
              <a:gd name="connsiteY19" fmla="*/ 105666 h 2218462"/>
              <a:gd name="connsiteX20" fmla="*/ 3594295 w 6253026"/>
              <a:gd name="connsiteY20" fmla="*/ 147869 h 2218462"/>
              <a:gd name="connsiteX21" fmla="*/ 3805311 w 6253026"/>
              <a:gd name="connsiteY21" fmla="*/ 288546 h 2218462"/>
              <a:gd name="connsiteX22" fmla="*/ 3974123 w 6253026"/>
              <a:gd name="connsiteY22" fmla="*/ 372952 h 2218462"/>
              <a:gd name="connsiteX23" fmla="*/ 4044462 w 6253026"/>
              <a:gd name="connsiteY23" fmla="*/ 443290 h 2218462"/>
              <a:gd name="connsiteX24" fmla="*/ 4114800 w 6253026"/>
              <a:gd name="connsiteY24" fmla="*/ 527696 h 2218462"/>
              <a:gd name="connsiteX25" fmla="*/ 4142935 w 6253026"/>
              <a:gd name="connsiteY25" fmla="*/ 555832 h 2218462"/>
              <a:gd name="connsiteX26" fmla="*/ 4241409 w 6253026"/>
              <a:gd name="connsiteY26" fmla="*/ 752779 h 2218462"/>
              <a:gd name="connsiteX27" fmla="*/ 4283612 w 6253026"/>
              <a:gd name="connsiteY27" fmla="*/ 851253 h 2218462"/>
              <a:gd name="connsiteX28" fmla="*/ 4396154 w 6253026"/>
              <a:gd name="connsiteY28" fmla="*/ 1005998 h 2218462"/>
              <a:gd name="connsiteX29" fmla="*/ 4438357 w 6253026"/>
              <a:gd name="connsiteY29" fmla="*/ 1048201 h 2218462"/>
              <a:gd name="connsiteX30" fmla="*/ 4522763 w 6253026"/>
              <a:gd name="connsiteY30" fmla="*/ 1146675 h 2218462"/>
              <a:gd name="connsiteX31" fmla="*/ 4607169 w 6253026"/>
              <a:gd name="connsiteY31" fmla="*/ 1273284 h 2218462"/>
              <a:gd name="connsiteX32" fmla="*/ 4705643 w 6253026"/>
              <a:gd name="connsiteY32" fmla="*/ 1385826 h 2218462"/>
              <a:gd name="connsiteX33" fmla="*/ 4747846 w 6253026"/>
              <a:gd name="connsiteY33" fmla="*/ 1456164 h 2218462"/>
              <a:gd name="connsiteX34" fmla="*/ 4818185 w 6253026"/>
              <a:gd name="connsiteY34" fmla="*/ 1512435 h 2218462"/>
              <a:gd name="connsiteX35" fmla="*/ 4874455 w 6253026"/>
              <a:gd name="connsiteY35" fmla="*/ 1582773 h 2218462"/>
              <a:gd name="connsiteX36" fmla="*/ 5001065 w 6253026"/>
              <a:gd name="connsiteY36" fmla="*/ 1667179 h 2218462"/>
              <a:gd name="connsiteX37" fmla="*/ 5057335 w 6253026"/>
              <a:gd name="connsiteY37" fmla="*/ 1709382 h 2218462"/>
              <a:gd name="connsiteX38" fmla="*/ 5423095 w 6253026"/>
              <a:gd name="connsiteY38" fmla="*/ 1850059 h 2218462"/>
              <a:gd name="connsiteX39" fmla="*/ 5521569 w 6253026"/>
              <a:gd name="connsiteY39" fmla="*/ 1864127 h 2218462"/>
              <a:gd name="connsiteX40" fmla="*/ 5704449 w 6253026"/>
              <a:gd name="connsiteY40" fmla="*/ 1906330 h 2218462"/>
              <a:gd name="connsiteX41" fmla="*/ 5915465 w 6253026"/>
              <a:gd name="connsiteY41" fmla="*/ 1948533 h 2218462"/>
              <a:gd name="connsiteX42" fmla="*/ 6042074 w 6253026"/>
              <a:gd name="connsiteY42" fmla="*/ 1962601 h 2218462"/>
              <a:gd name="connsiteX43" fmla="*/ 6112412 w 6253026"/>
              <a:gd name="connsiteY43" fmla="*/ 1976669 h 2218462"/>
              <a:gd name="connsiteX44" fmla="*/ 5921924 w 6253026"/>
              <a:gd name="connsiteY44" fmla="*/ 2178998 h 2218462"/>
              <a:gd name="connsiteX45" fmla="*/ 5057828 w 6253026"/>
              <a:gd name="connsiteY45" fmla="*/ 2178998 h 2218462"/>
              <a:gd name="connsiteX46" fmla="*/ 4481764 w 6253026"/>
              <a:gd name="connsiteY46" fmla="*/ 2178998 h 2218462"/>
              <a:gd name="connsiteX47" fmla="*/ 3101926 w 6253026"/>
              <a:gd name="connsiteY47" fmla="*/ 2187684 h 2218462"/>
              <a:gd name="connsiteX48" fmla="*/ 1638886 w 6253026"/>
              <a:gd name="connsiteY48" fmla="*/ 2159549 h 2218462"/>
              <a:gd name="connsiteX49" fmla="*/ 189914 w 6253026"/>
              <a:gd name="connsiteY4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004646 w 6253026"/>
              <a:gd name="connsiteY10" fmla="*/ 668373 h 2218462"/>
              <a:gd name="connsiteX11" fmla="*/ 2187526 w 6253026"/>
              <a:gd name="connsiteY11" fmla="*/ 429222 h 2218462"/>
              <a:gd name="connsiteX12" fmla="*/ 2342271 w 6253026"/>
              <a:gd name="connsiteY12" fmla="*/ 274478 h 2218462"/>
              <a:gd name="connsiteX13" fmla="*/ 2623625 w 6253026"/>
              <a:gd name="connsiteY13" fmla="*/ 91598 h 2218462"/>
              <a:gd name="connsiteX14" fmla="*/ 2778369 w 6253026"/>
              <a:gd name="connsiteY14" fmla="*/ 49395 h 2218462"/>
              <a:gd name="connsiteX15" fmla="*/ 2947182 w 6253026"/>
              <a:gd name="connsiteY15" fmla="*/ 21259 h 2218462"/>
              <a:gd name="connsiteX16" fmla="*/ 3341077 w 6253026"/>
              <a:gd name="connsiteY16" fmla="*/ 35327 h 2218462"/>
              <a:gd name="connsiteX17" fmla="*/ 3397348 w 6253026"/>
              <a:gd name="connsiteY17" fmla="*/ 49395 h 2218462"/>
              <a:gd name="connsiteX18" fmla="*/ 3523957 w 6253026"/>
              <a:gd name="connsiteY18" fmla="*/ 105666 h 2218462"/>
              <a:gd name="connsiteX19" fmla="*/ 3594295 w 6253026"/>
              <a:gd name="connsiteY19" fmla="*/ 147869 h 2218462"/>
              <a:gd name="connsiteX20" fmla="*/ 3805311 w 6253026"/>
              <a:gd name="connsiteY20" fmla="*/ 288546 h 2218462"/>
              <a:gd name="connsiteX21" fmla="*/ 3974123 w 6253026"/>
              <a:gd name="connsiteY21" fmla="*/ 372952 h 2218462"/>
              <a:gd name="connsiteX22" fmla="*/ 4044462 w 6253026"/>
              <a:gd name="connsiteY22" fmla="*/ 443290 h 2218462"/>
              <a:gd name="connsiteX23" fmla="*/ 4114800 w 6253026"/>
              <a:gd name="connsiteY23" fmla="*/ 527696 h 2218462"/>
              <a:gd name="connsiteX24" fmla="*/ 4142935 w 6253026"/>
              <a:gd name="connsiteY24" fmla="*/ 555832 h 2218462"/>
              <a:gd name="connsiteX25" fmla="*/ 4241409 w 6253026"/>
              <a:gd name="connsiteY25" fmla="*/ 752779 h 2218462"/>
              <a:gd name="connsiteX26" fmla="*/ 4283612 w 6253026"/>
              <a:gd name="connsiteY26" fmla="*/ 851253 h 2218462"/>
              <a:gd name="connsiteX27" fmla="*/ 4396154 w 6253026"/>
              <a:gd name="connsiteY27" fmla="*/ 1005998 h 2218462"/>
              <a:gd name="connsiteX28" fmla="*/ 4438357 w 6253026"/>
              <a:gd name="connsiteY28" fmla="*/ 1048201 h 2218462"/>
              <a:gd name="connsiteX29" fmla="*/ 4522763 w 6253026"/>
              <a:gd name="connsiteY29" fmla="*/ 1146675 h 2218462"/>
              <a:gd name="connsiteX30" fmla="*/ 4607169 w 6253026"/>
              <a:gd name="connsiteY30" fmla="*/ 1273284 h 2218462"/>
              <a:gd name="connsiteX31" fmla="*/ 4705643 w 6253026"/>
              <a:gd name="connsiteY31" fmla="*/ 1385826 h 2218462"/>
              <a:gd name="connsiteX32" fmla="*/ 4747846 w 6253026"/>
              <a:gd name="connsiteY32" fmla="*/ 1456164 h 2218462"/>
              <a:gd name="connsiteX33" fmla="*/ 4818185 w 6253026"/>
              <a:gd name="connsiteY33" fmla="*/ 1512435 h 2218462"/>
              <a:gd name="connsiteX34" fmla="*/ 4874455 w 6253026"/>
              <a:gd name="connsiteY34" fmla="*/ 1582773 h 2218462"/>
              <a:gd name="connsiteX35" fmla="*/ 5001065 w 6253026"/>
              <a:gd name="connsiteY35" fmla="*/ 1667179 h 2218462"/>
              <a:gd name="connsiteX36" fmla="*/ 5057335 w 6253026"/>
              <a:gd name="connsiteY36" fmla="*/ 1709382 h 2218462"/>
              <a:gd name="connsiteX37" fmla="*/ 5423095 w 6253026"/>
              <a:gd name="connsiteY37" fmla="*/ 1850059 h 2218462"/>
              <a:gd name="connsiteX38" fmla="*/ 5521569 w 6253026"/>
              <a:gd name="connsiteY38" fmla="*/ 1864127 h 2218462"/>
              <a:gd name="connsiteX39" fmla="*/ 5704449 w 6253026"/>
              <a:gd name="connsiteY39" fmla="*/ 1906330 h 2218462"/>
              <a:gd name="connsiteX40" fmla="*/ 5915465 w 6253026"/>
              <a:gd name="connsiteY40" fmla="*/ 1948533 h 2218462"/>
              <a:gd name="connsiteX41" fmla="*/ 6042074 w 6253026"/>
              <a:gd name="connsiteY41" fmla="*/ 1962601 h 2218462"/>
              <a:gd name="connsiteX42" fmla="*/ 6112412 w 6253026"/>
              <a:gd name="connsiteY42" fmla="*/ 1976669 h 2218462"/>
              <a:gd name="connsiteX43" fmla="*/ 5921924 w 6253026"/>
              <a:gd name="connsiteY43" fmla="*/ 2178998 h 2218462"/>
              <a:gd name="connsiteX44" fmla="*/ 5057828 w 6253026"/>
              <a:gd name="connsiteY44" fmla="*/ 2178998 h 2218462"/>
              <a:gd name="connsiteX45" fmla="*/ 4481764 w 6253026"/>
              <a:gd name="connsiteY45" fmla="*/ 2178998 h 2218462"/>
              <a:gd name="connsiteX46" fmla="*/ 3101926 w 6253026"/>
              <a:gd name="connsiteY46" fmla="*/ 2187684 h 2218462"/>
              <a:gd name="connsiteX47" fmla="*/ 1638886 w 6253026"/>
              <a:gd name="connsiteY47" fmla="*/ 2159549 h 2218462"/>
              <a:gd name="connsiteX48" fmla="*/ 189914 w 6253026"/>
              <a:gd name="connsiteY4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397348 w 6253026"/>
              <a:gd name="connsiteY16" fmla="*/ 49395 h 2218462"/>
              <a:gd name="connsiteX17" fmla="*/ 3523957 w 6253026"/>
              <a:gd name="connsiteY17" fmla="*/ 105666 h 2218462"/>
              <a:gd name="connsiteX18" fmla="*/ 3594295 w 6253026"/>
              <a:gd name="connsiteY18" fmla="*/ 147869 h 2218462"/>
              <a:gd name="connsiteX19" fmla="*/ 3805311 w 6253026"/>
              <a:gd name="connsiteY19" fmla="*/ 288546 h 2218462"/>
              <a:gd name="connsiteX20" fmla="*/ 3974123 w 6253026"/>
              <a:gd name="connsiteY20" fmla="*/ 372952 h 2218462"/>
              <a:gd name="connsiteX21" fmla="*/ 4044462 w 6253026"/>
              <a:gd name="connsiteY21" fmla="*/ 443290 h 2218462"/>
              <a:gd name="connsiteX22" fmla="*/ 4114800 w 6253026"/>
              <a:gd name="connsiteY22" fmla="*/ 527696 h 2218462"/>
              <a:gd name="connsiteX23" fmla="*/ 4142935 w 6253026"/>
              <a:gd name="connsiteY23" fmla="*/ 555832 h 2218462"/>
              <a:gd name="connsiteX24" fmla="*/ 4241409 w 6253026"/>
              <a:gd name="connsiteY24" fmla="*/ 752779 h 2218462"/>
              <a:gd name="connsiteX25" fmla="*/ 4283612 w 6253026"/>
              <a:gd name="connsiteY25" fmla="*/ 851253 h 2218462"/>
              <a:gd name="connsiteX26" fmla="*/ 4396154 w 6253026"/>
              <a:gd name="connsiteY26" fmla="*/ 1005998 h 2218462"/>
              <a:gd name="connsiteX27" fmla="*/ 4438357 w 6253026"/>
              <a:gd name="connsiteY27" fmla="*/ 1048201 h 2218462"/>
              <a:gd name="connsiteX28" fmla="*/ 4522763 w 6253026"/>
              <a:gd name="connsiteY28" fmla="*/ 1146675 h 2218462"/>
              <a:gd name="connsiteX29" fmla="*/ 4607169 w 6253026"/>
              <a:gd name="connsiteY29" fmla="*/ 1273284 h 2218462"/>
              <a:gd name="connsiteX30" fmla="*/ 4705643 w 6253026"/>
              <a:gd name="connsiteY30" fmla="*/ 1385826 h 2218462"/>
              <a:gd name="connsiteX31" fmla="*/ 4747846 w 6253026"/>
              <a:gd name="connsiteY31" fmla="*/ 1456164 h 2218462"/>
              <a:gd name="connsiteX32" fmla="*/ 4818185 w 6253026"/>
              <a:gd name="connsiteY32" fmla="*/ 1512435 h 2218462"/>
              <a:gd name="connsiteX33" fmla="*/ 4874455 w 6253026"/>
              <a:gd name="connsiteY33" fmla="*/ 1582773 h 2218462"/>
              <a:gd name="connsiteX34" fmla="*/ 5001065 w 6253026"/>
              <a:gd name="connsiteY34" fmla="*/ 1667179 h 2218462"/>
              <a:gd name="connsiteX35" fmla="*/ 5057335 w 6253026"/>
              <a:gd name="connsiteY35" fmla="*/ 1709382 h 2218462"/>
              <a:gd name="connsiteX36" fmla="*/ 5423095 w 6253026"/>
              <a:gd name="connsiteY36" fmla="*/ 1850059 h 2218462"/>
              <a:gd name="connsiteX37" fmla="*/ 5521569 w 6253026"/>
              <a:gd name="connsiteY37" fmla="*/ 1864127 h 2218462"/>
              <a:gd name="connsiteX38" fmla="*/ 5704449 w 6253026"/>
              <a:gd name="connsiteY38" fmla="*/ 1906330 h 2218462"/>
              <a:gd name="connsiteX39" fmla="*/ 5915465 w 6253026"/>
              <a:gd name="connsiteY39" fmla="*/ 1948533 h 2218462"/>
              <a:gd name="connsiteX40" fmla="*/ 6042074 w 6253026"/>
              <a:gd name="connsiteY40" fmla="*/ 1962601 h 2218462"/>
              <a:gd name="connsiteX41" fmla="*/ 6112412 w 6253026"/>
              <a:gd name="connsiteY41" fmla="*/ 1976669 h 2218462"/>
              <a:gd name="connsiteX42" fmla="*/ 5921924 w 6253026"/>
              <a:gd name="connsiteY42" fmla="*/ 2178998 h 2218462"/>
              <a:gd name="connsiteX43" fmla="*/ 5057828 w 6253026"/>
              <a:gd name="connsiteY43" fmla="*/ 2178998 h 2218462"/>
              <a:gd name="connsiteX44" fmla="*/ 4481764 w 6253026"/>
              <a:gd name="connsiteY44" fmla="*/ 2178998 h 2218462"/>
              <a:gd name="connsiteX45" fmla="*/ 3101926 w 6253026"/>
              <a:gd name="connsiteY45" fmla="*/ 2187684 h 2218462"/>
              <a:gd name="connsiteX46" fmla="*/ 1638886 w 6253026"/>
              <a:gd name="connsiteY46" fmla="*/ 2159549 h 2218462"/>
              <a:gd name="connsiteX47" fmla="*/ 189914 w 6253026"/>
              <a:gd name="connsiteY4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594295 w 6253026"/>
              <a:gd name="connsiteY17" fmla="*/ 147869 h 2218462"/>
              <a:gd name="connsiteX18" fmla="*/ 3805311 w 6253026"/>
              <a:gd name="connsiteY18" fmla="*/ 288546 h 2218462"/>
              <a:gd name="connsiteX19" fmla="*/ 3974123 w 6253026"/>
              <a:gd name="connsiteY19" fmla="*/ 372952 h 2218462"/>
              <a:gd name="connsiteX20" fmla="*/ 4044462 w 6253026"/>
              <a:gd name="connsiteY20" fmla="*/ 443290 h 2218462"/>
              <a:gd name="connsiteX21" fmla="*/ 4114800 w 6253026"/>
              <a:gd name="connsiteY21" fmla="*/ 527696 h 2218462"/>
              <a:gd name="connsiteX22" fmla="*/ 4142935 w 6253026"/>
              <a:gd name="connsiteY22" fmla="*/ 555832 h 2218462"/>
              <a:gd name="connsiteX23" fmla="*/ 4241409 w 6253026"/>
              <a:gd name="connsiteY23" fmla="*/ 752779 h 2218462"/>
              <a:gd name="connsiteX24" fmla="*/ 4283612 w 6253026"/>
              <a:gd name="connsiteY24" fmla="*/ 851253 h 2218462"/>
              <a:gd name="connsiteX25" fmla="*/ 4396154 w 6253026"/>
              <a:gd name="connsiteY25" fmla="*/ 1005998 h 2218462"/>
              <a:gd name="connsiteX26" fmla="*/ 4438357 w 6253026"/>
              <a:gd name="connsiteY26" fmla="*/ 1048201 h 2218462"/>
              <a:gd name="connsiteX27" fmla="*/ 4522763 w 6253026"/>
              <a:gd name="connsiteY27" fmla="*/ 1146675 h 2218462"/>
              <a:gd name="connsiteX28" fmla="*/ 4607169 w 6253026"/>
              <a:gd name="connsiteY28" fmla="*/ 1273284 h 2218462"/>
              <a:gd name="connsiteX29" fmla="*/ 4705643 w 6253026"/>
              <a:gd name="connsiteY29" fmla="*/ 1385826 h 2218462"/>
              <a:gd name="connsiteX30" fmla="*/ 4747846 w 6253026"/>
              <a:gd name="connsiteY30" fmla="*/ 1456164 h 2218462"/>
              <a:gd name="connsiteX31" fmla="*/ 4818185 w 6253026"/>
              <a:gd name="connsiteY31" fmla="*/ 1512435 h 2218462"/>
              <a:gd name="connsiteX32" fmla="*/ 4874455 w 6253026"/>
              <a:gd name="connsiteY32" fmla="*/ 1582773 h 2218462"/>
              <a:gd name="connsiteX33" fmla="*/ 5001065 w 6253026"/>
              <a:gd name="connsiteY33" fmla="*/ 1667179 h 2218462"/>
              <a:gd name="connsiteX34" fmla="*/ 5057335 w 6253026"/>
              <a:gd name="connsiteY34" fmla="*/ 1709382 h 2218462"/>
              <a:gd name="connsiteX35" fmla="*/ 5423095 w 6253026"/>
              <a:gd name="connsiteY35" fmla="*/ 1850059 h 2218462"/>
              <a:gd name="connsiteX36" fmla="*/ 5521569 w 6253026"/>
              <a:gd name="connsiteY36" fmla="*/ 1864127 h 2218462"/>
              <a:gd name="connsiteX37" fmla="*/ 5704449 w 6253026"/>
              <a:gd name="connsiteY37" fmla="*/ 1906330 h 2218462"/>
              <a:gd name="connsiteX38" fmla="*/ 5915465 w 6253026"/>
              <a:gd name="connsiteY38" fmla="*/ 1948533 h 2218462"/>
              <a:gd name="connsiteX39" fmla="*/ 6042074 w 6253026"/>
              <a:gd name="connsiteY39" fmla="*/ 1962601 h 2218462"/>
              <a:gd name="connsiteX40" fmla="*/ 6112412 w 6253026"/>
              <a:gd name="connsiteY40" fmla="*/ 1976669 h 2218462"/>
              <a:gd name="connsiteX41" fmla="*/ 5921924 w 6253026"/>
              <a:gd name="connsiteY41" fmla="*/ 2178998 h 2218462"/>
              <a:gd name="connsiteX42" fmla="*/ 5057828 w 6253026"/>
              <a:gd name="connsiteY42" fmla="*/ 2178998 h 2218462"/>
              <a:gd name="connsiteX43" fmla="*/ 4481764 w 6253026"/>
              <a:gd name="connsiteY43" fmla="*/ 2178998 h 2218462"/>
              <a:gd name="connsiteX44" fmla="*/ 3101926 w 6253026"/>
              <a:gd name="connsiteY44" fmla="*/ 2187684 h 2218462"/>
              <a:gd name="connsiteX45" fmla="*/ 1638886 w 6253026"/>
              <a:gd name="connsiteY45" fmla="*/ 2159549 h 2218462"/>
              <a:gd name="connsiteX46" fmla="*/ 189914 w 6253026"/>
              <a:gd name="connsiteY4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3974123 w 6253026"/>
              <a:gd name="connsiteY18" fmla="*/ 372952 h 2218462"/>
              <a:gd name="connsiteX19" fmla="*/ 4044462 w 6253026"/>
              <a:gd name="connsiteY19" fmla="*/ 443290 h 2218462"/>
              <a:gd name="connsiteX20" fmla="*/ 4114800 w 6253026"/>
              <a:gd name="connsiteY20" fmla="*/ 527696 h 2218462"/>
              <a:gd name="connsiteX21" fmla="*/ 4142935 w 6253026"/>
              <a:gd name="connsiteY21" fmla="*/ 555832 h 2218462"/>
              <a:gd name="connsiteX22" fmla="*/ 4241409 w 6253026"/>
              <a:gd name="connsiteY22" fmla="*/ 752779 h 2218462"/>
              <a:gd name="connsiteX23" fmla="*/ 4283612 w 6253026"/>
              <a:gd name="connsiteY23" fmla="*/ 851253 h 2218462"/>
              <a:gd name="connsiteX24" fmla="*/ 4396154 w 6253026"/>
              <a:gd name="connsiteY24" fmla="*/ 1005998 h 2218462"/>
              <a:gd name="connsiteX25" fmla="*/ 4438357 w 6253026"/>
              <a:gd name="connsiteY25" fmla="*/ 1048201 h 2218462"/>
              <a:gd name="connsiteX26" fmla="*/ 4522763 w 6253026"/>
              <a:gd name="connsiteY26" fmla="*/ 1146675 h 2218462"/>
              <a:gd name="connsiteX27" fmla="*/ 4607169 w 6253026"/>
              <a:gd name="connsiteY27" fmla="*/ 1273284 h 2218462"/>
              <a:gd name="connsiteX28" fmla="*/ 4705643 w 6253026"/>
              <a:gd name="connsiteY28" fmla="*/ 1385826 h 2218462"/>
              <a:gd name="connsiteX29" fmla="*/ 4747846 w 6253026"/>
              <a:gd name="connsiteY29" fmla="*/ 1456164 h 2218462"/>
              <a:gd name="connsiteX30" fmla="*/ 4818185 w 6253026"/>
              <a:gd name="connsiteY30" fmla="*/ 1512435 h 2218462"/>
              <a:gd name="connsiteX31" fmla="*/ 4874455 w 6253026"/>
              <a:gd name="connsiteY31" fmla="*/ 1582773 h 2218462"/>
              <a:gd name="connsiteX32" fmla="*/ 5001065 w 6253026"/>
              <a:gd name="connsiteY32" fmla="*/ 1667179 h 2218462"/>
              <a:gd name="connsiteX33" fmla="*/ 5057335 w 6253026"/>
              <a:gd name="connsiteY33" fmla="*/ 1709382 h 2218462"/>
              <a:gd name="connsiteX34" fmla="*/ 5423095 w 6253026"/>
              <a:gd name="connsiteY34" fmla="*/ 1850059 h 2218462"/>
              <a:gd name="connsiteX35" fmla="*/ 5521569 w 6253026"/>
              <a:gd name="connsiteY35" fmla="*/ 1864127 h 2218462"/>
              <a:gd name="connsiteX36" fmla="*/ 5704449 w 6253026"/>
              <a:gd name="connsiteY36" fmla="*/ 1906330 h 2218462"/>
              <a:gd name="connsiteX37" fmla="*/ 5915465 w 6253026"/>
              <a:gd name="connsiteY37" fmla="*/ 1948533 h 2218462"/>
              <a:gd name="connsiteX38" fmla="*/ 6042074 w 6253026"/>
              <a:gd name="connsiteY38" fmla="*/ 1962601 h 2218462"/>
              <a:gd name="connsiteX39" fmla="*/ 6112412 w 6253026"/>
              <a:gd name="connsiteY39" fmla="*/ 1976669 h 2218462"/>
              <a:gd name="connsiteX40" fmla="*/ 5921924 w 6253026"/>
              <a:gd name="connsiteY40" fmla="*/ 2178998 h 2218462"/>
              <a:gd name="connsiteX41" fmla="*/ 5057828 w 6253026"/>
              <a:gd name="connsiteY41" fmla="*/ 2178998 h 2218462"/>
              <a:gd name="connsiteX42" fmla="*/ 4481764 w 6253026"/>
              <a:gd name="connsiteY42" fmla="*/ 2178998 h 2218462"/>
              <a:gd name="connsiteX43" fmla="*/ 3101926 w 6253026"/>
              <a:gd name="connsiteY43" fmla="*/ 2187684 h 2218462"/>
              <a:gd name="connsiteX44" fmla="*/ 1638886 w 6253026"/>
              <a:gd name="connsiteY44" fmla="*/ 2159549 h 2218462"/>
              <a:gd name="connsiteX45" fmla="*/ 189914 w 6253026"/>
              <a:gd name="connsiteY4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4462 w 6253026"/>
              <a:gd name="connsiteY18" fmla="*/ 443290 h 2218462"/>
              <a:gd name="connsiteX19" fmla="*/ 4114800 w 6253026"/>
              <a:gd name="connsiteY19" fmla="*/ 527696 h 2218462"/>
              <a:gd name="connsiteX20" fmla="*/ 4142935 w 6253026"/>
              <a:gd name="connsiteY20" fmla="*/ 555832 h 2218462"/>
              <a:gd name="connsiteX21" fmla="*/ 4241409 w 6253026"/>
              <a:gd name="connsiteY21" fmla="*/ 752779 h 2218462"/>
              <a:gd name="connsiteX22" fmla="*/ 4283612 w 6253026"/>
              <a:gd name="connsiteY22" fmla="*/ 851253 h 2218462"/>
              <a:gd name="connsiteX23" fmla="*/ 4396154 w 6253026"/>
              <a:gd name="connsiteY23" fmla="*/ 1005998 h 2218462"/>
              <a:gd name="connsiteX24" fmla="*/ 4438357 w 6253026"/>
              <a:gd name="connsiteY24" fmla="*/ 1048201 h 2218462"/>
              <a:gd name="connsiteX25" fmla="*/ 4522763 w 6253026"/>
              <a:gd name="connsiteY25" fmla="*/ 1146675 h 2218462"/>
              <a:gd name="connsiteX26" fmla="*/ 4607169 w 6253026"/>
              <a:gd name="connsiteY26" fmla="*/ 1273284 h 2218462"/>
              <a:gd name="connsiteX27" fmla="*/ 4705643 w 6253026"/>
              <a:gd name="connsiteY27" fmla="*/ 1385826 h 2218462"/>
              <a:gd name="connsiteX28" fmla="*/ 4747846 w 6253026"/>
              <a:gd name="connsiteY28" fmla="*/ 1456164 h 2218462"/>
              <a:gd name="connsiteX29" fmla="*/ 4818185 w 6253026"/>
              <a:gd name="connsiteY29" fmla="*/ 1512435 h 2218462"/>
              <a:gd name="connsiteX30" fmla="*/ 4874455 w 6253026"/>
              <a:gd name="connsiteY30" fmla="*/ 1582773 h 2218462"/>
              <a:gd name="connsiteX31" fmla="*/ 5001065 w 6253026"/>
              <a:gd name="connsiteY31" fmla="*/ 1667179 h 2218462"/>
              <a:gd name="connsiteX32" fmla="*/ 5057335 w 6253026"/>
              <a:gd name="connsiteY32" fmla="*/ 1709382 h 2218462"/>
              <a:gd name="connsiteX33" fmla="*/ 5423095 w 6253026"/>
              <a:gd name="connsiteY33" fmla="*/ 1850059 h 2218462"/>
              <a:gd name="connsiteX34" fmla="*/ 5521569 w 6253026"/>
              <a:gd name="connsiteY34" fmla="*/ 1864127 h 2218462"/>
              <a:gd name="connsiteX35" fmla="*/ 5704449 w 6253026"/>
              <a:gd name="connsiteY35" fmla="*/ 1906330 h 2218462"/>
              <a:gd name="connsiteX36" fmla="*/ 5915465 w 6253026"/>
              <a:gd name="connsiteY36" fmla="*/ 1948533 h 2218462"/>
              <a:gd name="connsiteX37" fmla="*/ 6042074 w 6253026"/>
              <a:gd name="connsiteY37" fmla="*/ 1962601 h 2218462"/>
              <a:gd name="connsiteX38" fmla="*/ 6112412 w 6253026"/>
              <a:gd name="connsiteY38" fmla="*/ 1976669 h 2218462"/>
              <a:gd name="connsiteX39" fmla="*/ 5921924 w 6253026"/>
              <a:gd name="connsiteY39" fmla="*/ 2178998 h 2218462"/>
              <a:gd name="connsiteX40" fmla="*/ 5057828 w 6253026"/>
              <a:gd name="connsiteY40" fmla="*/ 2178998 h 2218462"/>
              <a:gd name="connsiteX41" fmla="*/ 4481764 w 6253026"/>
              <a:gd name="connsiteY41" fmla="*/ 2178998 h 2218462"/>
              <a:gd name="connsiteX42" fmla="*/ 3101926 w 6253026"/>
              <a:gd name="connsiteY42" fmla="*/ 2187684 h 2218462"/>
              <a:gd name="connsiteX43" fmla="*/ 1638886 w 6253026"/>
              <a:gd name="connsiteY43" fmla="*/ 2159549 h 2218462"/>
              <a:gd name="connsiteX44" fmla="*/ 189914 w 6253026"/>
              <a:gd name="connsiteY44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142935 w 6253026"/>
              <a:gd name="connsiteY19" fmla="*/ 555832 h 2218462"/>
              <a:gd name="connsiteX20" fmla="*/ 4241409 w 6253026"/>
              <a:gd name="connsiteY20" fmla="*/ 752779 h 2218462"/>
              <a:gd name="connsiteX21" fmla="*/ 4283612 w 6253026"/>
              <a:gd name="connsiteY21" fmla="*/ 851253 h 2218462"/>
              <a:gd name="connsiteX22" fmla="*/ 4396154 w 6253026"/>
              <a:gd name="connsiteY22" fmla="*/ 1005998 h 2218462"/>
              <a:gd name="connsiteX23" fmla="*/ 4438357 w 6253026"/>
              <a:gd name="connsiteY23" fmla="*/ 1048201 h 2218462"/>
              <a:gd name="connsiteX24" fmla="*/ 4522763 w 6253026"/>
              <a:gd name="connsiteY24" fmla="*/ 1146675 h 2218462"/>
              <a:gd name="connsiteX25" fmla="*/ 4607169 w 6253026"/>
              <a:gd name="connsiteY25" fmla="*/ 1273284 h 2218462"/>
              <a:gd name="connsiteX26" fmla="*/ 4705643 w 6253026"/>
              <a:gd name="connsiteY26" fmla="*/ 1385826 h 2218462"/>
              <a:gd name="connsiteX27" fmla="*/ 4747846 w 6253026"/>
              <a:gd name="connsiteY27" fmla="*/ 1456164 h 2218462"/>
              <a:gd name="connsiteX28" fmla="*/ 4818185 w 6253026"/>
              <a:gd name="connsiteY28" fmla="*/ 1512435 h 2218462"/>
              <a:gd name="connsiteX29" fmla="*/ 4874455 w 6253026"/>
              <a:gd name="connsiteY29" fmla="*/ 1582773 h 2218462"/>
              <a:gd name="connsiteX30" fmla="*/ 5001065 w 6253026"/>
              <a:gd name="connsiteY30" fmla="*/ 1667179 h 2218462"/>
              <a:gd name="connsiteX31" fmla="*/ 5057335 w 6253026"/>
              <a:gd name="connsiteY31" fmla="*/ 1709382 h 2218462"/>
              <a:gd name="connsiteX32" fmla="*/ 5423095 w 6253026"/>
              <a:gd name="connsiteY32" fmla="*/ 1850059 h 2218462"/>
              <a:gd name="connsiteX33" fmla="*/ 5521569 w 6253026"/>
              <a:gd name="connsiteY33" fmla="*/ 1864127 h 2218462"/>
              <a:gd name="connsiteX34" fmla="*/ 5704449 w 6253026"/>
              <a:gd name="connsiteY34" fmla="*/ 1906330 h 2218462"/>
              <a:gd name="connsiteX35" fmla="*/ 5915465 w 6253026"/>
              <a:gd name="connsiteY35" fmla="*/ 1948533 h 2218462"/>
              <a:gd name="connsiteX36" fmla="*/ 6042074 w 6253026"/>
              <a:gd name="connsiteY36" fmla="*/ 1962601 h 2218462"/>
              <a:gd name="connsiteX37" fmla="*/ 6112412 w 6253026"/>
              <a:gd name="connsiteY37" fmla="*/ 1976669 h 2218462"/>
              <a:gd name="connsiteX38" fmla="*/ 5921924 w 6253026"/>
              <a:gd name="connsiteY38" fmla="*/ 2178998 h 2218462"/>
              <a:gd name="connsiteX39" fmla="*/ 5057828 w 6253026"/>
              <a:gd name="connsiteY39" fmla="*/ 2178998 h 2218462"/>
              <a:gd name="connsiteX40" fmla="*/ 4481764 w 6253026"/>
              <a:gd name="connsiteY40" fmla="*/ 2178998 h 2218462"/>
              <a:gd name="connsiteX41" fmla="*/ 3101926 w 6253026"/>
              <a:gd name="connsiteY41" fmla="*/ 2187684 h 2218462"/>
              <a:gd name="connsiteX42" fmla="*/ 1638886 w 6253026"/>
              <a:gd name="connsiteY42" fmla="*/ 2159549 h 2218462"/>
              <a:gd name="connsiteX43" fmla="*/ 189914 w 6253026"/>
              <a:gd name="connsiteY43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114800 w 6253026"/>
              <a:gd name="connsiteY18" fmla="*/ 527696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41409 w 6253026"/>
              <a:gd name="connsiteY19" fmla="*/ 752779 h 2218462"/>
              <a:gd name="connsiteX20" fmla="*/ 4283612 w 6253026"/>
              <a:gd name="connsiteY20" fmla="*/ 851253 h 2218462"/>
              <a:gd name="connsiteX21" fmla="*/ 4396154 w 6253026"/>
              <a:gd name="connsiteY21" fmla="*/ 1005998 h 2218462"/>
              <a:gd name="connsiteX22" fmla="*/ 4438357 w 6253026"/>
              <a:gd name="connsiteY22" fmla="*/ 1048201 h 2218462"/>
              <a:gd name="connsiteX23" fmla="*/ 4522763 w 6253026"/>
              <a:gd name="connsiteY23" fmla="*/ 1146675 h 2218462"/>
              <a:gd name="connsiteX24" fmla="*/ 4607169 w 6253026"/>
              <a:gd name="connsiteY24" fmla="*/ 1273284 h 2218462"/>
              <a:gd name="connsiteX25" fmla="*/ 4705643 w 6253026"/>
              <a:gd name="connsiteY25" fmla="*/ 1385826 h 2218462"/>
              <a:gd name="connsiteX26" fmla="*/ 4747846 w 6253026"/>
              <a:gd name="connsiteY26" fmla="*/ 1456164 h 2218462"/>
              <a:gd name="connsiteX27" fmla="*/ 4818185 w 6253026"/>
              <a:gd name="connsiteY27" fmla="*/ 1512435 h 2218462"/>
              <a:gd name="connsiteX28" fmla="*/ 4874455 w 6253026"/>
              <a:gd name="connsiteY28" fmla="*/ 1582773 h 2218462"/>
              <a:gd name="connsiteX29" fmla="*/ 5001065 w 6253026"/>
              <a:gd name="connsiteY29" fmla="*/ 1667179 h 2218462"/>
              <a:gd name="connsiteX30" fmla="*/ 5057335 w 6253026"/>
              <a:gd name="connsiteY30" fmla="*/ 1709382 h 2218462"/>
              <a:gd name="connsiteX31" fmla="*/ 5423095 w 6253026"/>
              <a:gd name="connsiteY31" fmla="*/ 1850059 h 2218462"/>
              <a:gd name="connsiteX32" fmla="*/ 5521569 w 6253026"/>
              <a:gd name="connsiteY32" fmla="*/ 1864127 h 2218462"/>
              <a:gd name="connsiteX33" fmla="*/ 5704449 w 6253026"/>
              <a:gd name="connsiteY33" fmla="*/ 1906330 h 2218462"/>
              <a:gd name="connsiteX34" fmla="*/ 5915465 w 6253026"/>
              <a:gd name="connsiteY34" fmla="*/ 1948533 h 2218462"/>
              <a:gd name="connsiteX35" fmla="*/ 6042074 w 6253026"/>
              <a:gd name="connsiteY35" fmla="*/ 1962601 h 2218462"/>
              <a:gd name="connsiteX36" fmla="*/ 6112412 w 6253026"/>
              <a:gd name="connsiteY36" fmla="*/ 1976669 h 2218462"/>
              <a:gd name="connsiteX37" fmla="*/ 5921924 w 6253026"/>
              <a:gd name="connsiteY37" fmla="*/ 2178998 h 2218462"/>
              <a:gd name="connsiteX38" fmla="*/ 5057828 w 6253026"/>
              <a:gd name="connsiteY38" fmla="*/ 2178998 h 2218462"/>
              <a:gd name="connsiteX39" fmla="*/ 4481764 w 6253026"/>
              <a:gd name="connsiteY39" fmla="*/ 2178998 h 2218462"/>
              <a:gd name="connsiteX40" fmla="*/ 3101926 w 6253026"/>
              <a:gd name="connsiteY40" fmla="*/ 2187684 h 2218462"/>
              <a:gd name="connsiteX41" fmla="*/ 1638886 w 6253026"/>
              <a:gd name="connsiteY41" fmla="*/ 2159549 h 2218462"/>
              <a:gd name="connsiteX42" fmla="*/ 189914 w 6253026"/>
              <a:gd name="connsiteY42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438357 w 6253026"/>
              <a:gd name="connsiteY21" fmla="*/ 1048201 h 2218462"/>
              <a:gd name="connsiteX22" fmla="*/ 4522763 w 6253026"/>
              <a:gd name="connsiteY22" fmla="*/ 1146675 h 2218462"/>
              <a:gd name="connsiteX23" fmla="*/ 4607169 w 6253026"/>
              <a:gd name="connsiteY23" fmla="*/ 1273284 h 2218462"/>
              <a:gd name="connsiteX24" fmla="*/ 4705643 w 6253026"/>
              <a:gd name="connsiteY24" fmla="*/ 1385826 h 2218462"/>
              <a:gd name="connsiteX25" fmla="*/ 4747846 w 6253026"/>
              <a:gd name="connsiteY25" fmla="*/ 1456164 h 2218462"/>
              <a:gd name="connsiteX26" fmla="*/ 4818185 w 6253026"/>
              <a:gd name="connsiteY26" fmla="*/ 1512435 h 2218462"/>
              <a:gd name="connsiteX27" fmla="*/ 4874455 w 6253026"/>
              <a:gd name="connsiteY27" fmla="*/ 1582773 h 2218462"/>
              <a:gd name="connsiteX28" fmla="*/ 5001065 w 6253026"/>
              <a:gd name="connsiteY28" fmla="*/ 1667179 h 2218462"/>
              <a:gd name="connsiteX29" fmla="*/ 5057335 w 6253026"/>
              <a:gd name="connsiteY29" fmla="*/ 1709382 h 2218462"/>
              <a:gd name="connsiteX30" fmla="*/ 5423095 w 6253026"/>
              <a:gd name="connsiteY30" fmla="*/ 1850059 h 2218462"/>
              <a:gd name="connsiteX31" fmla="*/ 5521569 w 6253026"/>
              <a:gd name="connsiteY31" fmla="*/ 1864127 h 2218462"/>
              <a:gd name="connsiteX32" fmla="*/ 5704449 w 6253026"/>
              <a:gd name="connsiteY32" fmla="*/ 1906330 h 2218462"/>
              <a:gd name="connsiteX33" fmla="*/ 5915465 w 6253026"/>
              <a:gd name="connsiteY33" fmla="*/ 1948533 h 2218462"/>
              <a:gd name="connsiteX34" fmla="*/ 6042074 w 6253026"/>
              <a:gd name="connsiteY34" fmla="*/ 1962601 h 2218462"/>
              <a:gd name="connsiteX35" fmla="*/ 6112412 w 6253026"/>
              <a:gd name="connsiteY35" fmla="*/ 1976669 h 2218462"/>
              <a:gd name="connsiteX36" fmla="*/ 5921924 w 6253026"/>
              <a:gd name="connsiteY36" fmla="*/ 2178998 h 2218462"/>
              <a:gd name="connsiteX37" fmla="*/ 5057828 w 6253026"/>
              <a:gd name="connsiteY37" fmla="*/ 2178998 h 2218462"/>
              <a:gd name="connsiteX38" fmla="*/ 4481764 w 6253026"/>
              <a:gd name="connsiteY38" fmla="*/ 2178998 h 2218462"/>
              <a:gd name="connsiteX39" fmla="*/ 3101926 w 6253026"/>
              <a:gd name="connsiteY39" fmla="*/ 2187684 h 2218462"/>
              <a:gd name="connsiteX40" fmla="*/ 1638886 w 6253026"/>
              <a:gd name="connsiteY40" fmla="*/ 2159549 h 2218462"/>
              <a:gd name="connsiteX41" fmla="*/ 189914 w 6253026"/>
              <a:gd name="connsiteY41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522763 w 6253026"/>
              <a:gd name="connsiteY21" fmla="*/ 1146675 h 2218462"/>
              <a:gd name="connsiteX22" fmla="*/ 4607169 w 6253026"/>
              <a:gd name="connsiteY22" fmla="*/ 1273284 h 2218462"/>
              <a:gd name="connsiteX23" fmla="*/ 4705643 w 6253026"/>
              <a:gd name="connsiteY23" fmla="*/ 1385826 h 2218462"/>
              <a:gd name="connsiteX24" fmla="*/ 4747846 w 6253026"/>
              <a:gd name="connsiteY24" fmla="*/ 1456164 h 2218462"/>
              <a:gd name="connsiteX25" fmla="*/ 4818185 w 6253026"/>
              <a:gd name="connsiteY25" fmla="*/ 1512435 h 2218462"/>
              <a:gd name="connsiteX26" fmla="*/ 4874455 w 6253026"/>
              <a:gd name="connsiteY26" fmla="*/ 1582773 h 2218462"/>
              <a:gd name="connsiteX27" fmla="*/ 5001065 w 6253026"/>
              <a:gd name="connsiteY27" fmla="*/ 1667179 h 2218462"/>
              <a:gd name="connsiteX28" fmla="*/ 5057335 w 6253026"/>
              <a:gd name="connsiteY28" fmla="*/ 1709382 h 2218462"/>
              <a:gd name="connsiteX29" fmla="*/ 5423095 w 6253026"/>
              <a:gd name="connsiteY29" fmla="*/ 1850059 h 2218462"/>
              <a:gd name="connsiteX30" fmla="*/ 5521569 w 6253026"/>
              <a:gd name="connsiteY30" fmla="*/ 1864127 h 2218462"/>
              <a:gd name="connsiteX31" fmla="*/ 5704449 w 6253026"/>
              <a:gd name="connsiteY31" fmla="*/ 1906330 h 2218462"/>
              <a:gd name="connsiteX32" fmla="*/ 5915465 w 6253026"/>
              <a:gd name="connsiteY32" fmla="*/ 1948533 h 2218462"/>
              <a:gd name="connsiteX33" fmla="*/ 6042074 w 6253026"/>
              <a:gd name="connsiteY33" fmla="*/ 1962601 h 2218462"/>
              <a:gd name="connsiteX34" fmla="*/ 6112412 w 6253026"/>
              <a:gd name="connsiteY34" fmla="*/ 1976669 h 2218462"/>
              <a:gd name="connsiteX35" fmla="*/ 5921924 w 6253026"/>
              <a:gd name="connsiteY35" fmla="*/ 2178998 h 2218462"/>
              <a:gd name="connsiteX36" fmla="*/ 5057828 w 6253026"/>
              <a:gd name="connsiteY36" fmla="*/ 2178998 h 2218462"/>
              <a:gd name="connsiteX37" fmla="*/ 4481764 w 6253026"/>
              <a:gd name="connsiteY37" fmla="*/ 2178998 h 2218462"/>
              <a:gd name="connsiteX38" fmla="*/ 3101926 w 6253026"/>
              <a:gd name="connsiteY38" fmla="*/ 2187684 h 2218462"/>
              <a:gd name="connsiteX39" fmla="*/ 1638886 w 6253026"/>
              <a:gd name="connsiteY39" fmla="*/ 2159549 h 2218462"/>
              <a:gd name="connsiteX40" fmla="*/ 189914 w 6253026"/>
              <a:gd name="connsiteY40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747846 w 6253026"/>
              <a:gd name="connsiteY23" fmla="*/ 1456164 h 2218462"/>
              <a:gd name="connsiteX24" fmla="*/ 4818185 w 6253026"/>
              <a:gd name="connsiteY24" fmla="*/ 1512435 h 2218462"/>
              <a:gd name="connsiteX25" fmla="*/ 4874455 w 6253026"/>
              <a:gd name="connsiteY25" fmla="*/ 1582773 h 2218462"/>
              <a:gd name="connsiteX26" fmla="*/ 5001065 w 6253026"/>
              <a:gd name="connsiteY26" fmla="*/ 1667179 h 2218462"/>
              <a:gd name="connsiteX27" fmla="*/ 5057335 w 6253026"/>
              <a:gd name="connsiteY27" fmla="*/ 1709382 h 2218462"/>
              <a:gd name="connsiteX28" fmla="*/ 5423095 w 6253026"/>
              <a:gd name="connsiteY28" fmla="*/ 1850059 h 2218462"/>
              <a:gd name="connsiteX29" fmla="*/ 5521569 w 6253026"/>
              <a:gd name="connsiteY29" fmla="*/ 1864127 h 2218462"/>
              <a:gd name="connsiteX30" fmla="*/ 5704449 w 6253026"/>
              <a:gd name="connsiteY30" fmla="*/ 1906330 h 2218462"/>
              <a:gd name="connsiteX31" fmla="*/ 5915465 w 6253026"/>
              <a:gd name="connsiteY31" fmla="*/ 1948533 h 2218462"/>
              <a:gd name="connsiteX32" fmla="*/ 6042074 w 6253026"/>
              <a:gd name="connsiteY32" fmla="*/ 1962601 h 2218462"/>
              <a:gd name="connsiteX33" fmla="*/ 6112412 w 6253026"/>
              <a:gd name="connsiteY33" fmla="*/ 1976669 h 2218462"/>
              <a:gd name="connsiteX34" fmla="*/ 5921924 w 6253026"/>
              <a:gd name="connsiteY34" fmla="*/ 2178998 h 2218462"/>
              <a:gd name="connsiteX35" fmla="*/ 5057828 w 6253026"/>
              <a:gd name="connsiteY35" fmla="*/ 2178998 h 2218462"/>
              <a:gd name="connsiteX36" fmla="*/ 4481764 w 6253026"/>
              <a:gd name="connsiteY36" fmla="*/ 2178998 h 2218462"/>
              <a:gd name="connsiteX37" fmla="*/ 3101926 w 6253026"/>
              <a:gd name="connsiteY37" fmla="*/ 2187684 h 2218462"/>
              <a:gd name="connsiteX38" fmla="*/ 1638886 w 6253026"/>
              <a:gd name="connsiteY38" fmla="*/ 2159549 h 2218462"/>
              <a:gd name="connsiteX39" fmla="*/ 189914 w 6253026"/>
              <a:gd name="connsiteY39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705643 w 6253026"/>
              <a:gd name="connsiteY22" fmla="*/ 1385826 h 2218462"/>
              <a:gd name="connsiteX23" fmla="*/ 4818185 w 6253026"/>
              <a:gd name="connsiteY23" fmla="*/ 1512435 h 2218462"/>
              <a:gd name="connsiteX24" fmla="*/ 4874455 w 6253026"/>
              <a:gd name="connsiteY24" fmla="*/ 1582773 h 2218462"/>
              <a:gd name="connsiteX25" fmla="*/ 5001065 w 6253026"/>
              <a:gd name="connsiteY25" fmla="*/ 1667179 h 2218462"/>
              <a:gd name="connsiteX26" fmla="*/ 5057335 w 6253026"/>
              <a:gd name="connsiteY26" fmla="*/ 1709382 h 2218462"/>
              <a:gd name="connsiteX27" fmla="*/ 5423095 w 6253026"/>
              <a:gd name="connsiteY27" fmla="*/ 1850059 h 2218462"/>
              <a:gd name="connsiteX28" fmla="*/ 5521569 w 6253026"/>
              <a:gd name="connsiteY28" fmla="*/ 1864127 h 2218462"/>
              <a:gd name="connsiteX29" fmla="*/ 5704449 w 6253026"/>
              <a:gd name="connsiteY29" fmla="*/ 1906330 h 2218462"/>
              <a:gd name="connsiteX30" fmla="*/ 5915465 w 6253026"/>
              <a:gd name="connsiteY30" fmla="*/ 1948533 h 2218462"/>
              <a:gd name="connsiteX31" fmla="*/ 6042074 w 6253026"/>
              <a:gd name="connsiteY31" fmla="*/ 1962601 h 2218462"/>
              <a:gd name="connsiteX32" fmla="*/ 6112412 w 6253026"/>
              <a:gd name="connsiteY32" fmla="*/ 1976669 h 2218462"/>
              <a:gd name="connsiteX33" fmla="*/ 5921924 w 6253026"/>
              <a:gd name="connsiteY33" fmla="*/ 2178998 h 2218462"/>
              <a:gd name="connsiteX34" fmla="*/ 5057828 w 6253026"/>
              <a:gd name="connsiteY34" fmla="*/ 2178998 h 2218462"/>
              <a:gd name="connsiteX35" fmla="*/ 4481764 w 6253026"/>
              <a:gd name="connsiteY35" fmla="*/ 2178998 h 2218462"/>
              <a:gd name="connsiteX36" fmla="*/ 3101926 w 6253026"/>
              <a:gd name="connsiteY36" fmla="*/ 2187684 h 2218462"/>
              <a:gd name="connsiteX37" fmla="*/ 1638886 w 6253026"/>
              <a:gd name="connsiteY37" fmla="*/ 2159549 h 2218462"/>
              <a:gd name="connsiteX38" fmla="*/ 189914 w 6253026"/>
              <a:gd name="connsiteY38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4874455 w 6253026"/>
              <a:gd name="connsiteY23" fmla="*/ 1582773 h 2218462"/>
              <a:gd name="connsiteX24" fmla="*/ 5001065 w 6253026"/>
              <a:gd name="connsiteY24" fmla="*/ 1667179 h 2218462"/>
              <a:gd name="connsiteX25" fmla="*/ 5057335 w 6253026"/>
              <a:gd name="connsiteY25" fmla="*/ 1709382 h 2218462"/>
              <a:gd name="connsiteX26" fmla="*/ 5423095 w 6253026"/>
              <a:gd name="connsiteY26" fmla="*/ 1850059 h 2218462"/>
              <a:gd name="connsiteX27" fmla="*/ 5521569 w 6253026"/>
              <a:gd name="connsiteY27" fmla="*/ 1864127 h 2218462"/>
              <a:gd name="connsiteX28" fmla="*/ 5704449 w 6253026"/>
              <a:gd name="connsiteY28" fmla="*/ 1906330 h 2218462"/>
              <a:gd name="connsiteX29" fmla="*/ 5915465 w 6253026"/>
              <a:gd name="connsiteY29" fmla="*/ 1948533 h 2218462"/>
              <a:gd name="connsiteX30" fmla="*/ 6042074 w 6253026"/>
              <a:gd name="connsiteY30" fmla="*/ 1962601 h 2218462"/>
              <a:gd name="connsiteX31" fmla="*/ 6112412 w 6253026"/>
              <a:gd name="connsiteY31" fmla="*/ 1976669 h 2218462"/>
              <a:gd name="connsiteX32" fmla="*/ 5921924 w 6253026"/>
              <a:gd name="connsiteY32" fmla="*/ 2178998 h 2218462"/>
              <a:gd name="connsiteX33" fmla="*/ 5057828 w 6253026"/>
              <a:gd name="connsiteY33" fmla="*/ 2178998 h 2218462"/>
              <a:gd name="connsiteX34" fmla="*/ 4481764 w 6253026"/>
              <a:gd name="connsiteY34" fmla="*/ 2178998 h 2218462"/>
              <a:gd name="connsiteX35" fmla="*/ 3101926 w 6253026"/>
              <a:gd name="connsiteY35" fmla="*/ 2187684 h 2218462"/>
              <a:gd name="connsiteX36" fmla="*/ 1638886 w 6253026"/>
              <a:gd name="connsiteY36" fmla="*/ 2159549 h 2218462"/>
              <a:gd name="connsiteX37" fmla="*/ 189914 w 6253026"/>
              <a:gd name="connsiteY37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057335 w 6253026"/>
              <a:gd name="connsiteY24" fmla="*/ 1709382 h 2218462"/>
              <a:gd name="connsiteX25" fmla="*/ 5423095 w 6253026"/>
              <a:gd name="connsiteY25" fmla="*/ 1850059 h 2218462"/>
              <a:gd name="connsiteX26" fmla="*/ 5521569 w 6253026"/>
              <a:gd name="connsiteY26" fmla="*/ 1864127 h 2218462"/>
              <a:gd name="connsiteX27" fmla="*/ 5704449 w 6253026"/>
              <a:gd name="connsiteY27" fmla="*/ 1906330 h 2218462"/>
              <a:gd name="connsiteX28" fmla="*/ 5915465 w 6253026"/>
              <a:gd name="connsiteY28" fmla="*/ 1948533 h 2218462"/>
              <a:gd name="connsiteX29" fmla="*/ 6042074 w 6253026"/>
              <a:gd name="connsiteY29" fmla="*/ 1962601 h 2218462"/>
              <a:gd name="connsiteX30" fmla="*/ 6112412 w 6253026"/>
              <a:gd name="connsiteY30" fmla="*/ 1976669 h 2218462"/>
              <a:gd name="connsiteX31" fmla="*/ 5921924 w 6253026"/>
              <a:gd name="connsiteY31" fmla="*/ 2178998 h 2218462"/>
              <a:gd name="connsiteX32" fmla="*/ 5057828 w 6253026"/>
              <a:gd name="connsiteY32" fmla="*/ 2178998 h 2218462"/>
              <a:gd name="connsiteX33" fmla="*/ 4481764 w 6253026"/>
              <a:gd name="connsiteY33" fmla="*/ 2178998 h 2218462"/>
              <a:gd name="connsiteX34" fmla="*/ 3101926 w 6253026"/>
              <a:gd name="connsiteY34" fmla="*/ 2187684 h 2218462"/>
              <a:gd name="connsiteX35" fmla="*/ 1638886 w 6253026"/>
              <a:gd name="connsiteY35" fmla="*/ 2159549 h 2218462"/>
              <a:gd name="connsiteX36" fmla="*/ 189914 w 6253026"/>
              <a:gd name="connsiteY36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521569 w 6253026"/>
              <a:gd name="connsiteY25" fmla="*/ 1864127 h 2218462"/>
              <a:gd name="connsiteX26" fmla="*/ 5704449 w 6253026"/>
              <a:gd name="connsiteY26" fmla="*/ 1906330 h 2218462"/>
              <a:gd name="connsiteX27" fmla="*/ 5915465 w 6253026"/>
              <a:gd name="connsiteY27" fmla="*/ 1948533 h 2218462"/>
              <a:gd name="connsiteX28" fmla="*/ 6042074 w 6253026"/>
              <a:gd name="connsiteY28" fmla="*/ 1962601 h 2218462"/>
              <a:gd name="connsiteX29" fmla="*/ 6112412 w 6253026"/>
              <a:gd name="connsiteY29" fmla="*/ 1976669 h 2218462"/>
              <a:gd name="connsiteX30" fmla="*/ 5921924 w 6253026"/>
              <a:gd name="connsiteY30" fmla="*/ 2178998 h 2218462"/>
              <a:gd name="connsiteX31" fmla="*/ 5057828 w 6253026"/>
              <a:gd name="connsiteY31" fmla="*/ 2178998 h 2218462"/>
              <a:gd name="connsiteX32" fmla="*/ 4481764 w 6253026"/>
              <a:gd name="connsiteY32" fmla="*/ 2178998 h 2218462"/>
              <a:gd name="connsiteX33" fmla="*/ 3101926 w 6253026"/>
              <a:gd name="connsiteY33" fmla="*/ 2187684 h 2218462"/>
              <a:gd name="connsiteX34" fmla="*/ 1638886 w 6253026"/>
              <a:gd name="connsiteY34" fmla="*/ 2159549 h 2218462"/>
              <a:gd name="connsiteX35" fmla="*/ 189914 w 6253026"/>
              <a:gd name="connsiteY35" fmla="*/ 2173616 h 2218462"/>
              <a:gd name="connsiteX0" fmla="*/ 189914 w 6253026"/>
              <a:gd name="connsiteY0" fmla="*/ 2173616 h 2218462"/>
              <a:gd name="connsiteX1" fmla="*/ 499403 w 6253026"/>
              <a:gd name="connsiteY1" fmla="*/ 2131413 h 2218462"/>
              <a:gd name="connsiteX2" fmla="*/ 921434 w 6253026"/>
              <a:gd name="connsiteY2" fmla="*/ 2061075 h 2218462"/>
              <a:gd name="connsiteX3" fmla="*/ 1146517 w 6253026"/>
              <a:gd name="connsiteY3" fmla="*/ 1976669 h 2218462"/>
              <a:gd name="connsiteX4" fmla="*/ 1315329 w 6253026"/>
              <a:gd name="connsiteY4" fmla="*/ 1906330 h 2218462"/>
              <a:gd name="connsiteX5" fmla="*/ 1470074 w 6253026"/>
              <a:gd name="connsiteY5" fmla="*/ 1751586 h 2218462"/>
              <a:gd name="connsiteX6" fmla="*/ 1582615 w 6253026"/>
              <a:gd name="connsiteY6" fmla="*/ 1639044 h 2218462"/>
              <a:gd name="connsiteX7" fmla="*/ 1638886 w 6253026"/>
              <a:gd name="connsiteY7" fmla="*/ 1554638 h 2218462"/>
              <a:gd name="connsiteX8" fmla="*/ 1807699 w 6253026"/>
              <a:gd name="connsiteY8" fmla="*/ 1273284 h 2218462"/>
              <a:gd name="connsiteX9" fmla="*/ 1863969 w 6253026"/>
              <a:gd name="connsiteY9" fmla="*/ 1118539 h 2218462"/>
              <a:gd name="connsiteX10" fmla="*/ 2187526 w 6253026"/>
              <a:gd name="connsiteY10" fmla="*/ 429222 h 2218462"/>
              <a:gd name="connsiteX11" fmla="*/ 2342271 w 6253026"/>
              <a:gd name="connsiteY11" fmla="*/ 274478 h 2218462"/>
              <a:gd name="connsiteX12" fmla="*/ 2623625 w 6253026"/>
              <a:gd name="connsiteY12" fmla="*/ 91598 h 2218462"/>
              <a:gd name="connsiteX13" fmla="*/ 2778369 w 6253026"/>
              <a:gd name="connsiteY13" fmla="*/ 49395 h 2218462"/>
              <a:gd name="connsiteX14" fmla="*/ 2947182 w 6253026"/>
              <a:gd name="connsiteY14" fmla="*/ 21259 h 2218462"/>
              <a:gd name="connsiteX15" fmla="*/ 3341077 w 6253026"/>
              <a:gd name="connsiteY15" fmla="*/ 35327 h 2218462"/>
              <a:gd name="connsiteX16" fmla="*/ 3523957 w 6253026"/>
              <a:gd name="connsiteY16" fmla="*/ 105666 h 2218462"/>
              <a:gd name="connsiteX17" fmla="*/ 3805311 w 6253026"/>
              <a:gd name="connsiteY17" fmla="*/ 288546 h 2218462"/>
              <a:gd name="connsiteX18" fmla="*/ 4049716 w 6253026"/>
              <a:gd name="connsiteY18" fmla="*/ 522814 h 2218462"/>
              <a:gd name="connsiteX19" fmla="*/ 4283612 w 6253026"/>
              <a:gd name="connsiteY19" fmla="*/ 851253 h 2218462"/>
              <a:gd name="connsiteX20" fmla="*/ 4396154 w 6253026"/>
              <a:gd name="connsiteY20" fmla="*/ 1005998 h 2218462"/>
              <a:gd name="connsiteX21" fmla="*/ 4607169 w 6253026"/>
              <a:gd name="connsiteY21" fmla="*/ 1273284 h 2218462"/>
              <a:gd name="connsiteX22" fmla="*/ 4818185 w 6253026"/>
              <a:gd name="connsiteY22" fmla="*/ 1512435 h 2218462"/>
              <a:gd name="connsiteX23" fmla="*/ 5001065 w 6253026"/>
              <a:gd name="connsiteY23" fmla="*/ 1667179 h 2218462"/>
              <a:gd name="connsiteX24" fmla="*/ 5423095 w 6253026"/>
              <a:gd name="connsiteY24" fmla="*/ 1850059 h 2218462"/>
              <a:gd name="connsiteX25" fmla="*/ 5704449 w 6253026"/>
              <a:gd name="connsiteY25" fmla="*/ 1906330 h 2218462"/>
              <a:gd name="connsiteX26" fmla="*/ 5915465 w 6253026"/>
              <a:gd name="connsiteY26" fmla="*/ 1948533 h 2218462"/>
              <a:gd name="connsiteX27" fmla="*/ 6042074 w 6253026"/>
              <a:gd name="connsiteY27" fmla="*/ 1962601 h 2218462"/>
              <a:gd name="connsiteX28" fmla="*/ 6112412 w 6253026"/>
              <a:gd name="connsiteY28" fmla="*/ 1976669 h 2218462"/>
              <a:gd name="connsiteX29" fmla="*/ 5921924 w 6253026"/>
              <a:gd name="connsiteY29" fmla="*/ 2178998 h 2218462"/>
              <a:gd name="connsiteX30" fmla="*/ 5057828 w 6253026"/>
              <a:gd name="connsiteY30" fmla="*/ 2178998 h 2218462"/>
              <a:gd name="connsiteX31" fmla="*/ 4481764 w 6253026"/>
              <a:gd name="connsiteY31" fmla="*/ 2178998 h 2218462"/>
              <a:gd name="connsiteX32" fmla="*/ 3101926 w 6253026"/>
              <a:gd name="connsiteY32" fmla="*/ 2187684 h 2218462"/>
              <a:gd name="connsiteX33" fmla="*/ 1638886 w 6253026"/>
              <a:gd name="connsiteY33" fmla="*/ 2159549 h 2218462"/>
              <a:gd name="connsiteX34" fmla="*/ 189914 w 6253026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78562"/>
              <a:gd name="connsiteY0" fmla="*/ 2173616 h 2218462"/>
              <a:gd name="connsiteX1" fmla="*/ 499403 w 6278562"/>
              <a:gd name="connsiteY1" fmla="*/ 2131413 h 2218462"/>
              <a:gd name="connsiteX2" fmla="*/ 921434 w 6278562"/>
              <a:gd name="connsiteY2" fmla="*/ 2061075 h 2218462"/>
              <a:gd name="connsiteX3" fmla="*/ 1146517 w 6278562"/>
              <a:gd name="connsiteY3" fmla="*/ 1976669 h 2218462"/>
              <a:gd name="connsiteX4" fmla="*/ 1315329 w 6278562"/>
              <a:gd name="connsiteY4" fmla="*/ 1906330 h 2218462"/>
              <a:gd name="connsiteX5" fmla="*/ 1470074 w 6278562"/>
              <a:gd name="connsiteY5" fmla="*/ 1751586 h 2218462"/>
              <a:gd name="connsiteX6" fmla="*/ 1582615 w 6278562"/>
              <a:gd name="connsiteY6" fmla="*/ 1639044 h 2218462"/>
              <a:gd name="connsiteX7" fmla="*/ 1638886 w 6278562"/>
              <a:gd name="connsiteY7" fmla="*/ 1554638 h 2218462"/>
              <a:gd name="connsiteX8" fmla="*/ 1807699 w 6278562"/>
              <a:gd name="connsiteY8" fmla="*/ 1273284 h 2218462"/>
              <a:gd name="connsiteX9" fmla="*/ 1863969 w 6278562"/>
              <a:gd name="connsiteY9" fmla="*/ 1118539 h 2218462"/>
              <a:gd name="connsiteX10" fmla="*/ 2187526 w 6278562"/>
              <a:gd name="connsiteY10" fmla="*/ 429222 h 2218462"/>
              <a:gd name="connsiteX11" fmla="*/ 2342271 w 6278562"/>
              <a:gd name="connsiteY11" fmla="*/ 274478 h 2218462"/>
              <a:gd name="connsiteX12" fmla="*/ 2623625 w 6278562"/>
              <a:gd name="connsiteY12" fmla="*/ 91598 h 2218462"/>
              <a:gd name="connsiteX13" fmla="*/ 2778369 w 6278562"/>
              <a:gd name="connsiteY13" fmla="*/ 49395 h 2218462"/>
              <a:gd name="connsiteX14" fmla="*/ 2947182 w 6278562"/>
              <a:gd name="connsiteY14" fmla="*/ 21259 h 2218462"/>
              <a:gd name="connsiteX15" fmla="*/ 3341077 w 6278562"/>
              <a:gd name="connsiteY15" fmla="*/ 35327 h 2218462"/>
              <a:gd name="connsiteX16" fmla="*/ 3523957 w 6278562"/>
              <a:gd name="connsiteY16" fmla="*/ 105666 h 2218462"/>
              <a:gd name="connsiteX17" fmla="*/ 3805311 w 6278562"/>
              <a:gd name="connsiteY17" fmla="*/ 288546 h 2218462"/>
              <a:gd name="connsiteX18" fmla="*/ 4049716 w 6278562"/>
              <a:gd name="connsiteY18" fmla="*/ 522814 h 2218462"/>
              <a:gd name="connsiteX19" fmla="*/ 4283612 w 6278562"/>
              <a:gd name="connsiteY19" fmla="*/ 851253 h 2218462"/>
              <a:gd name="connsiteX20" fmla="*/ 4396154 w 6278562"/>
              <a:gd name="connsiteY20" fmla="*/ 1005998 h 2218462"/>
              <a:gd name="connsiteX21" fmla="*/ 4607169 w 6278562"/>
              <a:gd name="connsiteY21" fmla="*/ 1273284 h 2218462"/>
              <a:gd name="connsiteX22" fmla="*/ 4818185 w 6278562"/>
              <a:gd name="connsiteY22" fmla="*/ 1512435 h 2218462"/>
              <a:gd name="connsiteX23" fmla="*/ 5001065 w 6278562"/>
              <a:gd name="connsiteY23" fmla="*/ 1667179 h 2218462"/>
              <a:gd name="connsiteX24" fmla="*/ 5423095 w 6278562"/>
              <a:gd name="connsiteY24" fmla="*/ 1850059 h 2218462"/>
              <a:gd name="connsiteX25" fmla="*/ 5704449 w 6278562"/>
              <a:gd name="connsiteY25" fmla="*/ 1906330 h 2218462"/>
              <a:gd name="connsiteX26" fmla="*/ 5915465 w 6278562"/>
              <a:gd name="connsiteY26" fmla="*/ 1948533 h 2218462"/>
              <a:gd name="connsiteX27" fmla="*/ 6042074 w 6278562"/>
              <a:gd name="connsiteY27" fmla="*/ 1962601 h 2218462"/>
              <a:gd name="connsiteX28" fmla="*/ 6137948 w 6278562"/>
              <a:gd name="connsiteY28" fmla="*/ 2106990 h 2218462"/>
              <a:gd name="connsiteX29" fmla="*/ 5921924 w 6278562"/>
              <a:gd name="connsiteY29" fmla="*/ 2178998 h 2218462"/>
              <a:gd name="connsiteX30" fmla="*/ 5057828 w 6278562"/>
              <a:gd name="connsiteY30" fmla="*/ 2178998 h 2218462"/>
              <a:gd name="connsiteX31" fmla="*/ 4481764 w 6278562"/>
              <a:gd name="connsiteY31" fmla="*/ 2178998 h 2218462"/>
              <a:gd name="connsiteX32" fmla="*/ 3101926 w 6278562"/>
              <a:gd name="connsiteY32" fmla="*/ 2187684 h 2218462"/>
              <a:gd name="connsiteX33" fmla="*/ 1638886 w 6278562"/>
              <a:gd name="connsiteY33" fmla="*/ 2159549 h 2218462"/>
              <a:gd name="connsiteX34" fmla="*/ 189914 w 6278562"/>
              <a:gd name="connsiteY34" fmla="*/ 2173616 h 2218462"/>
              <a:gd name="connsiteX0" fmla="*/ 189914 w 6204377"/>
              <a:gd name="connsiteY0" fmla="*/ 2173616 h 2221607"/>
              <a:gd name="connsiteX1" fmla="*/ 499403 w 6204377"/>
              <a:gd name="connsiteY1" fmla="*/ 2131413 h 2221607"/>
              <a:gd name="connsiteX2" fmla="*/ 921434 w 6204377"/>
              <a:gd name="connsiteY2" fmla="*/ 2061075 h 2221607"/>
              <a:gd name="connsiteX3" fmla="*/ 1146517 w 6204377"/>
              <a:gd name="connsiteY3" fmla="*/ 1976669 h 2221607"/>
              <a:gd name="connsiteX4" fmla="*/ 1315329 w 6204377"/>
              <a:gd name="connsiteY4" fmla="*/ 1906330 h 2221607"/>
              <a:gd name="connsiteX5" fmla="*/ 1470074 w 6204377"/>
              <a:gd name="connsiteY5" fmla="*/ 1751586 h 2221607"/>
              <a:gd name="connsiteX6" fmla="*/ 1582615 w 6204377"/>
              <a:gd name="connsiteY6" fmla="*/ 1639044 h 2221607"/>
              <a:gd name="connsiteX7" fmla="*/ 1638886 w 6204377"/>
              <a:gd name="connsiteY7" fmla="*/ 1554638 h 2221607"/>
              <a:gd name="connsiteX8" fmla="*/ 1807699 w 6204377"/>
              <a:gd name="connsiteY8" fmla="*/ 1273284 h 2221607"/>
              <a:gd name="connsiteX9" fmla="*/ 1863969 w 6204377"/>
              <a:gd name="connsiteY9" fmla="*/ 1118539 h 2221607"/>
              <a:gd name="connsiteX10" fmla="*/ 2187526 w 6204377"/>
              <a:gd name="connsiteY10" fmla="*/ 429222 h 2221607"/>
              <a:gd name="connsiteX11" fmla="*/ 2342271 w 6204377"/>
              <a:gd name="connsiteY11" fmla="*/ 274478 h 2221607"/>
              <a:gd name="connsiteX12" fmla="*/ 2623625 w 6204377"/>
              <a:gd name="connsiteY12" fmla="*/ 91598 h 2221607"/>
              <a:gd name="connsiteX13" fmla="*/ 2778369 w 6204377"/>
              <a:gd name="connsiteY13" fmla="*/ 49395 h 2221607"/>
              <a:gd name="connsiteX14" fmla="*/ 2947182 w 6204377"/>
              <a:gd name="connsiteY14" fmla="*/ 21259 h 2221607"/>
              <a:gd name="connsiteX15" fmla="*/ 3341077 w 6204377"/>
              <a:gd name="connsiteY15" fmla="*/ 35327 h 2221607"/>
              <a:gd name="connsiteX16" fmla="*/ 3523957 w 6204377"/>
              <a:gd name="connsiteY16" fmla="*/ 105666 h 2221607"/>
              <a:gd name="connsiteX17" fmla="*/ 3805311 w 6204377"/>
              <a:gd name="connsiteY17" fmla="*/ 288546 h 2221607"/>
              <a:gd name="connsiteX18" fmla="*/ 4049716 w 6204377"/>
              <a:gd name="connsiteY18" fmla="*/ 522814 h 2221607"/>
              <a:gd name="connsiteX19" fmla="*/ 4283612 w 6204377"/>
              <a:gd name="connsiteY19" fmla="*/ 851253 h 2221607"/>
              <a:gd name="connsiteX20" fmla="*/ 4396154 w 6204377"/>
              <a:gd name="connsiteY20" fmla="*/ 1005998 h 2221607"/>
              <a:gd name="connsiteX21" fmla="*/ 4607169 w 6204377"/>
              <a:gd name="connsiteY21" fmla="*/ 1273284 h 2221607"/>
              <a:gd name="connsiteX22" fmla="*/ 4818185 w 6204377"/>
              <a:gd name="connsiteY22" fmla="*/ 1512435 h 2221607"/>
              <a:gd name="connsiteX23" fmla="*/ 5001065 w 6204377"/>
              <a:gd name="connsiteY23" fmla="*/ 1667179 h 2221607"/>
              <a:gd name="connsiteX24" fmla="*/ 5423095 w 6204377"/>
              <a:gd name="connsiteY24" fmla="*/ 1850059 h 2221607"/>
              <a:gd name="connsiteX25" fmla="*/ 5704449 w 6204377"/>
              <a:gd name="connsiteY25" fmla="*/ 1906330 h 2221607"/>
              <a:gd name="connsiteX26" fmla="*/ 5915465 w 6204377"/>
              <a:gd name="connsiteY26" fmla="*/ 1948533 h 2221607"/>
              <a:gd name="connsiteX27" fmla="*/ 6042074 w 6204377"/>
              <a:gd name="connsiteY27" fmla="*/ 1962601 h 2221607"/>
              <a:gd name="connsiteX28" fmla="*/ 6137948 w 6204377"/>
              <a:gd name="connsiteY28" fmla="*/ 2106990 h 2221607"/>
              <a:gd name="connsiteX29" fmla="*/ 5921924 w 6204377"/>
              <a:gd name="connsiteY29" fmla="*/ 2178998 h 2221607"/>
              <a:gd name="connsiteX30" fmla="*/ 5057828 w 6204377"/>
              <a:gd name="connsiteY30" fmla="*/ 2178998 h 2221607"/>
              <a:gd name="connsiteX31" fmla="*/ 4481764 w 6204377"/>
              <a:gd name="connsiteY31" fmla="*/ 2178998 h 2221607"/>
              <a:gd name="connsiteX32" fmla="*/ 3101926 w 6204377"/>
              <a:gd name="connsiteY32" fmla="*/ 2187684 h 2221607"/>
              <a:gd name="connsiteX33" fmla="*/ 1638886 w 6204377"/>
              <a:gd name="connsiteY33" fmla="*/ 2159549 h 2221607"/>
              <a:gd name="connsiteX34" fmla="*/ 189914 w 6204377"/>
              <a:gd name="connsiteY34" fmla="*/ 2173616 h 2221607"/>
              <a:gd name="connsiteX0" fmla="*/ 189914 w 6160885"/>
              <a:gd name="connsiteY0" fmla="*/ 2173616 h 2218462"/>
              <a:gd name="connsiteX1" fmla="*/ 499403 w 6160885"/>
              <a:gd name="connsiteY1" fmla="*/ 2131413 h 2218462"/>
              <a:gd name="connsiteX2" fmla="*/ 921434 w 6160885"/>
              <a:gd name="connsiteY2" fmla="*/ 2061075 h 2218462"/>
              <a:gd name="connsiteX3" fmla="*/ 1146517 w 6160885"/>
              <a:gd name="connsiteY3" fmla="*/ 1976669 h 2218462"/>
              <a:gd name="connsiteX4" fmla="*/ 1315329 w 6160885"/>
              <a:gd name="connsiteY4" fmla="*/ 1906330 h 2218462"/>
              <a:gd name="connsiteX5" fmla="*/ 1470074 w 6160885"/>
              <a:gd name="connsiteY5" fmla="*/ 1751586 h 2218462"/>
              <a:gd name="connsiteX6" fmla="*/ 1582615 w 6160885"/>
              <a:gd name="connsiteY6" fmla="*/ 1639044 h 2218462"/>
              <a:gd name="connsiteX7" fmla="*/ 1638886 w 6160885"/>
              <a:gd name="connsiteY7" fmla="*/ 1554638 h 2218462"/>
              <a:gd name="connsiteX8" fmla="*/ 1807699 w 6160885"/>
              <a:gd name="connsiteY8" fmla="*/ 1273284 h 2218462"/>
              <a:gd name="connsiteX9" fmla="*/ 1863969 w 6160885"/>
              <a:gd name="connsiteY9" fmla="*/ 1118539 h 2218462"/>
              <a:gd name="connsiteX10" fmla="*/ 2187526 w 6160885"/>
              <a:gd name="connsiteY10" fmla="*/ 429222 h 2218462"/>
              <a:gd name="connsiteX11" fmla="*/ 2342271 w 6160885"/>
              <a:gd name="connsiteY11" fmla="*/ 274478 h 2218462"/>
              <a:gd name="connsiteX12" fmla="*/ 2623625 w 6160885"/>
              <a:gd name="connsiteY12" fmla="*/ 91598 h 2218462"/>
              <a:gd name="connsiteX13" fmla="*/ 2778369 w 6160885"/>
              <a:gd name="connsiteY13" fmla="*/ 49395 h 2218462"/>
              <a:gd name="connsiteX14" fmla="*/ 2947182 w 6160885"/>
              <a:gd name="connsiteY14" fmla="*/ 21259 h 2218462"/>
              <a:gd name="connsiteX15" fmla="*/ 3341077 w 6160885"/>
              <a:gd name="connsiteY15" fmla="*/ 35327 h 2218462"/>
              <a:gd name="connsiteX16" fmla="*/ 3523957 w 6160885"/>
              <a:gd name="connsiteY16" fmla="*/ 105666 h 2218462"/>
              <a:gd name="connsiteX17" fmla="*/ 3805311 w 6160885"/>
              <a:gd name="connsiteY17" fmla="*/ 288546 h 2218462"/>
              <a:gd name="connsiteX18" fmla="*/ 4049716 w 6160885"/>
              <a:gd name="connsiteY18" fmla="*/ 522814 h 2218462"/>
              <a:gd name="connsiteX19" fmla="*/ 4283612 w 6160885"/>
              <a:gd name="connsiteY19" fmla="*/ 851253 h 2218462"/>
              <a:gd name="connsiteX20" fmla="*/ 4396154 w 6160885"/>
              <a:gd name="connsiteY20" fmla="*/ 1005998 h 2218462"/>
              <a:gd name="connsiteX21" fmla="*/ 4607169 w 6160885"/>
              <a:gd name="connsiteY21" fmla="*/ 1273284 h 2218462"/>
              <a:gd name="connsiteX22" fmla="*/ 4818185 w 6160885"/>
              <a:gd name="connsiteY22" fmla="*/ 1512435 h 2218462"/>
              <a:gd name="connsiteX23" fmla="*/ 5001065 w 6160885"/>
              <a:gd name="connsiteY23" fmla="*/ 1667179 h 2218462"/>
              <a:gd name="connsiteX24" fmla="*/ 5423095 w 6160885"/>
              <a:gd name="connsiteY24" fmla="*/ 1850059 h 2218462"/>
              <a:gd name="connsiteX25" fmla="*/ 5704449 w 6160885"/>
              <a:gd name="connsiteY25" fmla="*/ 1906330 h 2218462"/>
              <a:gd name="connsiteX26" fmla="*/ 5915465 w 6160885"/>
              <a:gd name="connsiteY26" fmla="*/ 1948533 h 2218462"/>
              <a:gd name="connsiteX27" fmla="*/ 6042074 w 6160885"/>
              <a:gd name="connsiteY27" fmla="*/ 1962601 h 2218462"/>
              <a:gd name="connsiteX28" fmla="*/ 6137948 w 6160885"/>
              <a:gd name="connsiteY28" fmla="*/ 2106990 h 2218462"/>
              <a:gd name="connsiteX29" fmla="*/ 5921924 w 6160885"/>
              <a:gd name="connsiteY29" fmla="*/ 2178998 h 2218462"/>
              <a:gd name="connsiteX30" fmla="*/ 5057828 w 6160885"/>
              <a:gd name="connsiteY30" fmla="*/ 2178998 h 2218462"/>
              <a:gd name="connsiteX31" fmla="*/ 4481764 w 6160885"/>
              <a:gd name="connsiteY31" fmla="*/ 2178998 h 2218462"/>
              <a:gd name="connsiteX32" fmla="*/ 3101926 w 6160885"/>
              <a:gd name="connsiteY32" fmla="*/ 2187684 h 2218462"/>
              <a:gd name="connsiteX33" fmla="*/ 1638886 w 6160885"/>
              <a:gd name="connsiteY33" fmla="*/ 2159549 h 2218462"/>
              <a:gd name="connsiteX34" fmla="*/ 189914 w 6160885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6042074 w 6209957"/>
              <a:gd name="connsiteY27" fmla="*/ 1962601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915465 w 6209957"/>
              <a:gd name="connsiteY26" fmla="*/ 1948533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704449 w 6209957"/>
              <a:gd name="connsiteY25" fmla="*/ 1906330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921925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561885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23095 w 6209957"/>
              <a:gd name="connsiteY24" fmla="*/ 1850059 h 2218462"/>
              <a:gd name="connsiteX25" fmla="*/ 5489877 w 6209957"/>
              <a:gd name="connsiteY25" fmla="*/ 1890966 h 2218462"/>
              <a:gd name="connsiteX26" fmla="*/ 5705901 w 6209957"/>
              <a:gd name="connsiteY26" fmla="*/ 1962974 h 2218462"/>
              <a:gd name="connsiteX27" fmla="*/ 5849917 w 6209957"/>
              <a:gd name="connsiteY27" fmla="*/ 2034982 h 2218462"/>
              <a:gd name="connsiteX28" fmla="*/ 6209957 w 6209957"/>
              <a:gd name="connsiteY28" fmla="*/ 2178998 h 2218462"/>
              <a:gd name="connsiteX29" fmla="*/ 5921924 w 6209957"/>
              <a:gd name="connsiteY29" fmla="*/ 2178998 h 2218462"/>
              <a:gd name="connsiteX30" fmla="*/ 5057828 w 6209957"/>
              <a:gd name="connsiteY30" fmla="*/ 2178998 h 2218462"/>
              <a:gd name="connsiteX31" fmla="*/ 4481764 w 6209957"/>
              <a:gd name="connsiteY31" fmla="*/ 2178998 h 2218462"/>
              <a:gd name="connsiteX32" fmla="*/ 3101926 w 6209957"/>
              <a:gd name="connsiteY32" fmla="*/ 2187684 h 2218462"/>
              <a:gd name="connsiteX33" fmla="*/ 1638886 w 6209957"/>
              <a:gd name="connsiteY33" fmla="*/ 2159549 h 2218462"/>
              <a:gd name="connsiteX34" fmla="*/ 189914 w 6209957"/>
              <a:gd name="connsiteY34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705901 w 6209957"/>
              <a:gd name="connsiteY25" fmla="*/ 1962974 h 2218462"/>
              <a:gd name="connsiteX26" fmla="*/ 5849917 w 6209957"/>
              <a:gd name="connsiteY26" fmla="*/ 2034982 h 2218462"/>
              <a:gd name="connsiteX27" fmla="*/ 6209957 w 6209957"/>
              <a:gd name="connsiteY27" fmla="*/ 2178998 h 2218462"/>
              <a:gd name="connsiteX28" fmla="*/ 5921924 w 6209957"/>
              <a:gd name="connsiteY28" fmla="*/ 2178998 h 2218462"/>
              <a:gd name="connsiteX29" fmla="*/ 5057828 w 6209957"/>
              <a:gd name="connsiteY29" fmla="*/ 2178998 h 2218462"/>
              <a:gd name="connsiteX30" fmla="*/ 4481764 w 6209957"/>
              <a:gd name="connsiteY30" fmla="*/ 2178998 h 2218462"/>
              <a:gd name="connsiteX31" fmla="*/ 3101926 w 6209957"/>
              <a:gd name="connsiteY31" fmla="*/ 2187684 h 2218462"/>
              <a:gd name="connsiteX32" fmla="*/ 1638886 w 6209957"/>
              <a:gd name="connsiteY32" fmla="*/ 2159549 h 2218462"/>
              <a:gd name="connsiteX33" fmla="*/ 189914 w 6209957"/>
              <a:gd name="connsiteY33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01065 w 6209957"/>
              <a:gd name="connsiteY23" fmla="*/ 1667179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890966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849917 w 6209957"/>
              <a:gd name="connsiteY25" fmla="*/ 2034982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42271 w 6209957"/>
              <a:gd name="connsiteY11" fmla="*/ 27447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187526 w 6209957"/>
              <a:gd name="connsiteY10" fmla="*/ 4292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863969 w 6209957"/>
              <a:gd name="connsiteY9" fmla="*/ 1118539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07699 w 6209957"/>
              <a:gd name="connsiteY8" fmla="*/ 1273284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817469 w 6209957"/>
              <a:gd name="connsiteY8" fmla="*/ 1314902 h 2218462"/>
              <a:gd name="connsiteX9" fmla="*/ 1961485 w 6209957"/>
              <a:gd name="connsiteY9" fmla="*/ 1026870 h 2218462"/>
              <a:gd name="connsiteX10" fmla="*/ 2249517 w 6209957"/>
              <a:gd name="connsiteY10" fmla="*/ 594822 h 2218462"/>
              <a:gd name="connsiteX11" fmla="*/ 2393533 w 6209957"/>
              <a:gd name="connsiteY11" fmla="*/ 378798 h 2218462"/>
              <a:gd name="connsiteX12" fmla="*/ 2623625 w 6209957"/>
              <a:gd name="connsiteY12" fmla="*/ 91598 h 2218462"/>
              <a:gd name="connsiteX13" fmla="*/ 2778369 w 6209957"/>
              <a:gd name="connsiteY13" fmla="*/ 49395 h 2218462"/>
              <a:gd name="connsiteX14" fmla="*/ 2947182 w 6209957"/>
              <a:gd name="connsiteY14" fmla="*/ 21259 h 2218462"/>
              <a:gd name="connsiteX15" fmla="*/ 3341077 w 6209957"/>
              <a:gd name="connsiteY15" fmla="*/ 35327 h 2218462"/>
              <a:gd name="connsiteX16" fmla="*/ 3523957 w 6209957"/>
              <a:gd name="connsiteY16" fmla="*/ 105666 h 2218462"/>
              <a:gd name="connsiteX17" fmla="*/ 3805311 w 6209957"/>
              <a:gd name="connsiteY17" fmla="*/ 288546 h 2218462"/>
              <a:gd name="connsiteX18" fmla="*/ 4049716 w 6209957"/>
              <a:gd name="connsiteY18" fmla="*/ 522814 h 2218462"/>
              <a:gd name="connsiteX19" fmla="*/ 4283612 w 6209957"/>
              <a:gd name="connsiteY19" fmla="*/ 851253 h 2218462"/>
              <a:gd name="connsiteX20" fmla="*/ 4396154 w 6209957"/>
              <a:gd name="connsiteY20" fmla="*/ 1005998 h 2218462"/>
              <a:gd name="connsiteX21" fmla="*/ 4607169 w 6209957"/>
              <a:gd name="connsiteY21" fmla="*/ 1273284 h 2218462"/>
              <a:gd name="connsiteX22" fmla="*/ 4818185 w 6209957"/>
              <a:gd name="connsiteY22" fmla="*/ 1512435 h 2218462"/>
              <a:gd name="connsiteX23" fmla="*/ 5057829 w 6209957"/>
              <a:gd name="connsiteY23" fmla="*/ 1746950 h 2218462"/>
              <a:gd name="connsiteX24" fmla="*/ 5489877 w 6209957"/>
              <a:gd name="connsiteY24" fmla="*/ 1962974 h 2218462"/>
              <a:gd name="connsiteX25" fmla="*/ 5921925 w 6209957"/>
              <a:gd name="connsiteY25" fmla="*/ 2106990 h 2218462"/>
              <a:gd name="connsiteX26" fmla="*/ 6209957 w 6209957"/>
              <a:gd name="connsiteY26" fmla="*/ 2178998 h 2218462"/>
              <a:gd name="connsiteX27" fmla="*/ 5921924 w 6209957"/>
              <a:gd name="connsiteY27" fmla="*/ 2178998 h 2218462"/>
              <a:gd name="connsiteX28" fmla="*/ 5057828 w 6209957"/>
              <a:gd name="connsiteY28" fmla="*/ 2178998 h 2218462"/>
              <a:gd name="connsiteX29" fmla="*/ 4481764 w 6209957"/>
              <a:gd name="connsiteY29" fmla="*/ 2178998 h 2218462"/>
              <a:gd name="connsiteX30" fmla="*/ 3101926 w 6209957"/>
              <a:gd name="connsiteY30" fmla="*/ 2187684 h 2218462"/>
              <a:gd name="connsiteX31" fmla="*/ 1638886 w 6209957"/>
              <a:gd name="connsiteY31" fmla="*/ 2159549 h 2218462"/>
              <a:gd name="connsiteX32" fmla="*/ 189914 w 6209957"/>
              <a:gd name="connsiteY32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23625 w 6209957"/>
              <a:gd name="connsiteY11" fmla="*/ 91598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  <a:gd name="connsiteX0" fmla="*/ 189914 w 6209957"/>
              <a:gd name="connsiteY0" fmla="*/ 2173616 h 2218462"/>
              <a:gd name="connsiteX1" fmla="*/ 499403 w 6209957"/>
              <a:gd name="connsiteY1" fmla="*/ 2131413 h 2218462"/>
              <a:gd name="connsiteX2" fmla="*/ 921434 w 6209957"/>
              <a:gd name="connsiteY2" fmla="*/ 2061075 h 2218462"/>
              <a:gd name="connsiteX3" fmla="*/ 1146517 w 6209957"/>
              <a:gd name="connsiteY3" fmla="*/ 1976669 h 2218462"/>
              <a:gd name="connsiteX4" fmla="*/ 1315329 w 6209957"/>
              <a:gd name="connsiteY4" fmla="*/ 1906330 h 2218462"/>
              <a:gd name="connsiteX5" fmla="*/ 1470074 w 6209957"/>
              <a:gd name="connsiteY5" fmla="*/ 1751586 h 2218462"/>
              <a:gd name="connsiteX6" fmla="*/ 1582615 w 6209957"/>
              <a:gd name="connsiteY6" fmla="*/ 1639044 h 2218462"/>
              <a:gd name="connsiteX7" fmla="*/ 1638886 w 6209957"/>
              <a:gd name="connsiteY7" fmla="*/ 1554638 h 2218462"/>
              <a:gd name="connsiteX8" fmla="*/ 1961485 w 6209957"/>
              <a:gd name="connsiteY8" fmla="*/ 1026870 h 2218462"/>
              <a:gd name="connsiteX9" fmla="*/ 2249517 w 6209957"/>
              <a:gd name="connsiteY9" fmla="*/ 594822 h 2218462"/>
              <a:gd name="connsiteX10" fmla="*/ 2393533 w 6209957"/>
              <a:gd name="connsiteY10" fmla="*/ 378798 h 2218462"/>
              <a:gd name="connsiteX11" fmla="*/ 2609557 w 6209957"/>
              <a:gd name="connsiteY11" fmla="*/ 162774 h 2218462"/>
              <a:gd name="connsiteX12" fmla="*/ 2778369 w 6209957"/>
              <a:gd name="connsiteY12" fmla="*/ 49395 h 2218462"/>
              <a:gd name="connsiteX13" fmla="*/ 2947182 w 6209957"/>
              <a:gd name="connsiteY13" fmla="*/ 21259 h 2218462"/>
              <a:gd name="connsiteX14" fmla="*/ 3341077 w 6209957"/>
              <a:gd name="connsiteY14" fmla="*/ 35327 h 2218462"/>
              <a:gd name="connsiteX15" fmla="*/ 3523957 w 6209957"/>
              <a:gd name="connsiteY15" fmla="*/ 105666 h 2218462"/>
              <a:gd name="connsiteX16" fmla="*/ 3805311 w 6209957"/>
              <a:gd name="connsiteY16" fmla="*/ 288546 h 2218462"/>
              <a:gd name="connsiteX17" fmla="*/ 4049716 w 6209957"/>
              <a:gd name="connsiteY17" fmla="*/ 522814 h 2218462"/>
              <a:gd name="connsiteX18" fmla="*/ 4283612 w 6209957"/>
              <a:gd name="connsiteY18" fmla="*/ 851253 h 2218462"/>
              <a:gd name="connsiteX19" fmla="*/ 4396154 w 6209957"/>
              <a:gd name="connsiteY19" fmla="*/ 1005998 h 2218462"/>
              <a:gd name="connsiteX20" fmla="*/ 4607169 w 6209957"/>
              <a:gd name="connsiteY20" fmla="*/ 1273284 h 2218462"/>
              <a:gd name="connsiteX21" fmla="*/ 4818185 w 6209957"/>
              <a:gd name="connsiteY21" fmla="*/ 1512435 h 2218462"/>
              <a:gd name="connsiteX22" fmla="*/ 5057829 w 6209957"/>
              <a:gd name="connsiteY22" fmla="*/ 1746950 h 2218462"/>
              <a:gd name="connsiteX23" fmla="*/ 5489877 w 6209957"/>
              <a:gd name="connsiteY23" fmla="*/ 1962974 h 2218462"/>
              <a:gd name="connsiteX24" fmla="*/ 5921925 w 6209957"/>
              <a:gd name="connsiteY24" fmla="*/ 2106990 h 2218462"/>
              <a:gd name="connsiteX25" fmla="*/ 6209957 w 6209957"/>
              <a:gd name="connsiteY25" fmla="*/ 2178998 h 2218462"/>
              <a:gd name="connsiteX26" fmla="*/ 5921924 w 6209957"/>
              <a:gd name="connsiteY26" fmla="*/ 2178998 h 2218462"/>
              <a:gd name="connsiteX27" fmla="*/ 5057828 w 6209957"/>
              <a:gd name="connsiteY27" fmla="*/ 2178998 h 2218462"/>
              <a:gd name="connsiteX28" fmla="*/ 4481764 w 6209957"/>
              <a:gd name="connsiteY28" fmla="*/ 2178998 h 2218462"/>
              <a:gd name="connsiteX29" fmla="*/ 3101926 w 6209957"/>
              <a:gd name="connsiteY29" fmla="*/ 2187684 h 2218462"/>
              <a:gd name="connsiteX30" fmla="*/ 1638886 w 6209957"/>
              <a:gd name="connsiteY30" fmla="*/ 2159549 h 2218462"/>
              <a:gd name="connsiteX31" fmla="*/ 189914 w 6209957"/>
              <a:gd name="connsiteY31" fmla="*/ 2173616 h 221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209957" h="2218462">
                <a:moveTo>
                  <a:pt x="189914" y="2173616"/>
                </a:moveTo>
                <a:cubicBezTo>
                  <a:pt x="0" y="2168927"/>
                  <a:pt x="377483" y="2150170"/>
                  <a:pt x="499403" y="2131413"/>
                </a:cubicBezTo>
                <a:cubicBezTo>
                  <a:pt x="640080" y="2107967"/>
                  <a:pt x="781982" y="2090957"/>
                  <a:pt x="921434" y="2061075"/>
                </a:cubicBezTo>
                <a:cubicBezTo>
                  <a:pt x="1087154" y="2025564"/>
                  <a:pt x="1045320" y="2021646"/>
                  <a:pt x="1146517" y="1976669"/>
                </a:cubicBezTo>
                <a:cubicBezTo>
                  <a:pt x="1212166" y="1950878"/>
                  <a:pt x="1261403" y="1943844"/>
                  <a:pt x="1315329" y="1906330"/>
                </a:cubicBezTo>
                <a:lnTo>
                  <a:pt x="1470074" y="1751586"/>
                </a:lnTo>
                <a:cubicBezTo>
                  <a:pt x="1507588" y="1714072"/>
                  <a:pt x="1553187" y="1683186"/>
                  <a:pt x="1582615" y="1639044"/>
                </a:cubicBezTo>
                <a:cubicBezTo>
                  <a:pt x="1601372" y="1610909"/>
                  <a:pt x="1621489" y="1583634"/>
                  <a:pt x="1638886" y="1554638"/>
                </a:cubicBezTo>
                <a:cubicBezTo>
                  <a:pt x="1702031" y="1452609"/>
                  <a:pt x="1859713" y="1186839"/>
                  <a:pt x="1961485" y="1026870"/>
                </a:cubicBezTo>
                <a:cubicBezTo>
                  <a:pt x="2024789" y="886193"/>
                  <a:pt x="2169800" y="735499"/>
                  <a:pt x="2249517" y="594822"/>
                </a:cubicBezTo>
                <a:cubicBezTo>
                  <a:pt x="2305788" y="529173"/>
                  <a:pt x="2344296" y="425690"/>
                  <a:pt x="2393533" y="378798"/>
                </a:cubicBezTo>
                <a:cubicBezTo>
                  <a:pt x="2466216" y="322527"/>
                  <a:pt x="2536874" y="200288"/>
                  <a:pt x="2609557" y="162774"/>
                </a:cubicBezTo>
                <a:cubicBezTo>
                  <a:pt x="2666832" y="125783"/>
                  <a:pt x="2705826" y="62997"/>
                  <a:pt x="2778369" y="49395"/>
                </a:cubicBezTo>
                <a:cubicBezTo>
                  <a:pt x="3041808" y="0"/>
                  <a:pt x="2786875" y="61336"/>
                  <a:pt x="2947182" y="21259"/>
                </a:cubicBezTo>
                <a:cubicBezTo>
                  <a:pt x="3078480" y="25948"/>
                  <a:pt x="3209951" y="27131"/>
                  <a:pt x="3341077" y="35327"/>
                </a:cubicBezTo>
                <a:cubicBezTo>
                  <a:pt x="3437206" y="49395"/>
                  <a:pt x="3481754" y="86909"/>
                  <a:pt x="3523957" y="105666"/>
                </a:cubicBezTo>
                <a:cubicBezTo>
                  <a:pt x="3601329" y="147869"/>
                  <a:pt x="3730283" y="243998"/>
                  <a:pt x="3805311" y="288546"/>
                </a:cubicBezTo>
                <a:cubicBezTo>
                  <a:pt x="3903785" y="358884"/>
                  <a:pt x="3993445" y="478266"/>
                  <a:pt x="4049716" y="522814"/>
                </a:cubicBezTo>
                <a:cubicBezTo>
                  <a:pt x="4129433" y="616599"/>
                  <a:pt x="4225872" y="770722"/>
                  <a:pt x="4283612" y="851253"/>
                </a:cubicBezTo>
                <a:cubicBezTo>
                  <a:pt x="4304930" y="888559"/>
                  <a:pt x="4392657" y="1001724"/>
                  <a:pt x="4396154" y="1005998"/>
                </a:cubicBezTo>
                <a:cubicBezTo>
                  <a:pt x="4450080" y="1076336"/>
                  <a:pt x="4555588" y="1209979"/>
                  <a:pt x="4607169" y="1273284"/>
                </a:cubicBezTo>
                <a:cubicBezTo>
                  <a:pt x="4677507" y="1357690"/>
                  <a:pt x="4773637" y="1460854"/>
                  <a:pt x="4818185" y="1512435"/>
                </a:cubicBezTo>
                <a:cubicBezTo>
                  <a:pt x="4883834" y="1578084"/>
                  <a:pt x="5017971" y="1714125"/>
                  <a:pt x="5057829" y="1746950"/>
                </a:cubicBezTo>
                <a:cubicBezTo>
                  <a:pt x="5169778" y="1810039"/>
                  <a:pt x="5372404" y="1913675"/>
                  <a:pt x="5489877" y="1962974"/>
                </a:cubicBezTo>
                <a:cubicBezTo>
                  <a:pt x="5631352" y="2024274"/>
                  <a:pt x="5801912" y="2058985"/>
                  <a:pt x="5921925" y="2106990"/>
                </a:cubicBezTo>
                <a:cubicBezTo>
                  <a:pt x="5945595" y="2110372"/>
                  <a:pt x="6186511" y="2174309"/>
                  <a:pt x="6209957" y="2178998"/>
                </a:cubicBezTo>
                <a:cubicBezTo>
                  <a:pt x="5971389" y="2164978"/>
                  <a:pt x="6160885" y="2176632"/>
                  <a:pt x="5921924" y="2178998"/>
                </a:cubicBezTo>
                <a:cubicBezTo>
                  <a:pt x="5532624" y="2182853"/>
                  <a:pt x="5447034" y="2169619"/>
                  <a:pt x="5057828" y="2178998"/>
                </a:cubicBezTo>
                <a:cubicBezTo>
                  <a:pt x="4915459" y="2187378"/>
                  <a:pt x="4618548" y="2160760"/>
                  <a:pt x="4481764" y="2178998"/>
                </a:cubicBezTo>
                <a:cubicBezTo>
                  <a:pt x="4185783" y="2218462"/>
                  <a:pt x="3303103" y="2173566"/>
                  <a:pt x="3101926" y="2187684"/>
                </a:cubicBezTo>
                <a:lnTo>
                  <a:pt x="1638886" y="2159549"/>
                </a:lnTo>
                <a:cubicBezTo>
                  <a:pt x="1155878" y="2157216"/>
                  <a:pt x="672872" y="2180934"/>
                  <a:pt x="189914" y="2173616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3995936" y="4653136"/>
            <a:ext cx="432048" cy="369332"/>
            <a:chOff x="4932040" y="5013176"/>
            <a:chExt cx="432048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4932040" y="5013176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latin typeface="Book Antiqua" pitchFamily="18" charset="0"/>
                  <a:cs typeface="Times New Roman" pitchFamily="18" charset="0"/>
                </a:rPr>
                <a:t>v</a:t>
              </a:r>
              <a:r>
                <a:rPr lang="en-US" b="1" baseline="-25000" dirty="0" err="1" smtClean="0">
                  <a:latin typeface="Book Antiqua" pitchFamily="18" charset="0"/>
                  <a:cs typeface="Times New Roman" pitchFamily="18" charset="0"/>
                </a:rPr>
                <a:t>o</a:t>
              </a:r>
              <a:endParaRPr lang="ru-RU" b="1" baseline="-25000" dirty="0">
                <a:latin typeface="Book Antiqua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>
              <a:off x="5004048" y="5085184"/>
              <a:ext cx="21602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Прямая со стрелкой 10"/>
          <p:cNvCxnSpPr/>
          <p:nvPr/>
        </p:nvCxnSpPr>
        <p:spPr>
          <a:xfrm flipH="1">
            <a:off x="3635896" y="4581128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5 -0.16551 C 0.16423 -0.15856 0.15225 -0.1375 0.14496 -0.12361 C 0.13767 -0.10972 0.13472 -0.09861 0.12413 -0.08194 C 0.11354 -0.06528 0.10139 -0.03518 0.08142 -0.02361 C 0.06145 -0.01204 0.02656 -0.01111 0.00434 -0.0125 C -0.01789 -0.01389 -0.03525 -0.02153 -0.05191 -0.03194 C -0.06858 -0.04236 -0.08299 -0.05926 -0.09566 -0.075 C -0.10834 -0.09074 -0.12118 -0.11574 -0.12795 -0.12639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7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02275 0.0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-0.02153 -4.4444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66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Влад</cp:lastModifiedBy>
  <cp:revision>11</cp:revision>
  <dcterms:created xsi:type="dcterms:W3CDTF">2021-04-18T16:32:03Z</dcterms:created>
  <dcterms:modified xsi:type="dcterms:W3CDTF">2021-04-18T17:36:27Z</dcterms:modified>
</cp:coreProperties>
</file>