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052736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Конфликты педагога и родителей обучающегося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Ð Ð¾Ð´Ð¸ÑÐµÐ»Ñ Ð¸ ÑÑÐ¸ÑÐµÐ»Ñ. ÐÐ¾Ð½ÑÐ»Ð¸ÐºÑ Ð¸Ð»Ð¸ ÑÐ¾ÑÑÑÐ´Ð½Ð¸ÑÐµÑÑÐ²Ð¾ - ÐÐ¸ÑÐµÐºÑÐ¾ÑÐ¸Ñ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Ð Ð¾Ð´Ð¸ÑÐµÐ»Ñ Ð¸ ÑÑÐ¸ÑÐµÐ»Ñ. ÐÐ¾Ð½ÑÐ»Ð¸ÐºÑ Ð¸Ð»Ð¸ ÑÐ¾ÑÑÑÐ´Ð½Ð¸ÑÐµÑÑÐ²Ð¾ - ÐÐ¸ÑÐµÐºÑÐ¾ÑÐ¸Ñ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851" y="2348880"/>
            <a:ext cx="4934322" cy="32950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92696"/>
            <a:ext cx="698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Понятие «конфликт» произошло от латинского слова </a:t>
            </a:r>
            <a:r>
              <a:rPr lang="ru-RU" sz="2800" dirty="0" err="1" smtClean="0"/>
              <a:t>confliktus</a:t>
            </a:r>
            <a:r>
              <a:rPr lang="ru-RU" sz="2800" dirty="0" smtClean="0"/>
              <a:t>, что означает столкновение. В основе конфликта лежит несогласие с решением, процессом или явлением.</a:t>
            </a:r>
            <a:endParaRPr lang="ru-RU" sz="2800" dirty="0"/>
          </a:p>
        </p:txBody>
      </p:sp>
      <p:pic>
        <p:nvPicPr>
          <p:cNvPr id="1026" name="Picture 2" descr="F:\srategia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5876" y="3284984"/>
            <a:ext cx="4409108" cy="2939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27249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Причины конфликтов между учителями и родителями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628800"/>
            <a:ext cx="7848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♦ взаимодействия учителя и родителя в области организации домашней работы ученика;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♦ несогласия родителей с отношением к школьнику со стороны учителя;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♦ неадекватно заниженных, по мнению родителей, оценок, выставляемых учителем ученику;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♦ непринятия ученика сверстниками, одноклассниками;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 ♦ завышенных, на взгляд родителей, требований школы к подготовленности ребенка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564" y="476672"/>
            <a:ext cx="774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Действия, которые могут спровоцировать создание конфликтной ситуации: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8052" y="1916832"/>
            <a:ext cx="396044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проявления агрессии или антипатии родителей к учителю, родителей к другим родителям класса;</a:t>
            </a:r>
            <a:b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   ♦ проявление недовольства руководством, построением образовательного процесса в классе;</a:t>
            </a:r>
            <a:b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   ♦ постоянные придирки к деятельности учителя;</a:t>
            </a:r>
            <a:b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   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372317"/>
            <a:ext cx="3014407" cy="2525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971600" y="836712"/>
            <a:ext cx="3527248" cy="54006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♦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отрицательная 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оценка профессиональной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деятельности 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учителя или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общественной деятельности других родителей;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истерическое состояние родителей, чаще всего мам и бабушек;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активное навязывание своей точки зрения;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отказ от компромиссов, предлагаемых учителем или директором;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создание групп и коалиций, противоборствующих целям школы;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втягивание учеников и родителей в назревающий конфликт;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♦ навязывание своей преувеличенной роли в жизнедеятельности школы.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51115"/>
            <a:ext cx="3334122" cy="3405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485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551412"/>
            <a:ext cx="7374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 учителя, ведущие к конфликту</a:t>
            </a:r>
            <a:endParaRPr lang="ru-RU" sz="28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074632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 </a:t>
            </a:r>
          </a:p>
          <a:p>
            <a:r>
              <a:rPr lang="ru-RU" sz="2400" dirty="0" smtClean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♦ использование стиля руководства, неадекватного требованиям времени; игнорирование мнения родителей при решении насущных задач класса;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♦ отсутствие интереса к личностям учеников и родителей;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♦ использование внутри школьной информации во вред отдельным ученикам и родителям;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♦ игнорирование интересов учеников и родителей;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♦ неумелое решение вопросов индивидуального характера, касающихся взаимодействия родителей и учителя;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  ♦ создание «свиты» в виде любимчиков из числа родителей, приближенных к учителю.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3800" y="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Программа предупреждения конфликта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980728"/>
            <a:ext cx="77048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Рационально, с учетом индивидуальных особенностей школьников и их родителей, психологической совместимости отдельных родителей, особенно активистов, необходимо равномерно распределять участие родителей в делах класса.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2. Своевременно информировать родительскую общественность обо всех изменениях, касающихся жизни класса в целом и отдельных учеников.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3. Относиться к родителям необходимо неизменно вежливо и терпимо.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4. Нельзя ставить в неловкое положение отдельного родителя перед другими родителями или учениками.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5. Учитель должен уметь выслушать собеседника, не перебивая.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6. Учитель должен подавать образец толерантности к родителям, мыслящим не так, как он.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7. Содействовать созданию творческой, теплой атмосферы в классе.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8. Четко и логично строить образовательный процесс в классе.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ry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863" y="764704"/>
            <a:ext cx="7478545" cy="5234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</TotalTime>
  <Words>165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гульгена</dc:creator>
  <cp:lastModifiedBy>Home</cp:lastModifiedBy>
  <cp:revision>5</cp:revision>
  <dcterms:created xsi:type="dcterms:W3CDTF">2013-11-08T06:28:56Z</dcterms:created>
  <dcterms:modified xsi:type="dcterms:W3CDTF">2021-04-19T16:01:57Z</dcterms:modified>
</cp:coreProperties>
</file>