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270" r:id="rId3"/>
    <p:sldId id="261" r:id="rId4"/>
    <p:sldId id="259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1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24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73" autoAdjust="0"/>
  </p:normalViewPr>
  <p:slideViewPr>
    <p:cSldViewPr>
      <p:cViewPr>
        <p:scale>
          <a:sx n="50" d="100"/>
          <a:sy n="50" d="100"/>
        </p:scale>
        <p:origin x="-1956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D77EE-D78B-4D9C-8813-9853DA974F6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82919-E880-44E9-A606-C99B52BAA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ori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2143116"/>
            <a:ext cx="6929486" cy="1209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«</a:t>
            </a:r>
            <a:r>
              <a:rPr lang="ru-RU" sz="5400" b="1" i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КОСМОС»</a:t>
            </a:r>
            <a:endParaRPr lang="ru-RU" sz="5400" b="1" i="1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МАДОУ детский сад «Звездочка»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293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2021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год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Специальная одежда космонавта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" name="Содержимое 3" descr="http://www.comgun.ru/uploads/posts/2010-09/thumbs/1285876375_9-skafandr-sk-1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2918"/>
            <a:ext cx="2928958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0" y="55721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</a:rPr>
              <a:t>Системы скафандра обеспечивают подачу кислорода для дыхания, поддержание необходимой температуры, радиосвязь.</a:t>
            </a:r>
            <a:endParaRPr lang="ru-RU" sz="20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" name="Рисунок 9" descr="http://www.kaheel7.com/userimages/man%20Space%20-kids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642918"/>
            <a:ext cx="374612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500430" y="714356"/>
            <a:ext cx="3304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СКАФАНДР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Вот такой космонавты видят нашу планету ЗЕМЛЯ </a:t>
            </a:r>
          </a:p>
          <a:p>
            <a:pPr algn="ctr"/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из космоса </a:t>
            </a:r>
          </a:p>
          <a:p>
            <a:pPr algn="ctr"/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и называют её </a:t>
            </a:r>
            <a:r>
              <a:rPr lang="ru-RU" sz="2200" i="1" dirty="0" smtClean="0">
                <a:solidFill>
                  <a:srgbClr val="FFFF00"/>
                </a:solidFill>
                <a:latin typeface="Arial Black" pitchFamily="34" charset="0"/>
              </a:rPr>
              <a:t>ГОЛУБАЯ ПЛАНЕТА</a:t>
            </a:r>
            <a:endParaRPr lang="ru-RU" sz="22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148" name="Picture 4" descr="C:\Users\1\Desktop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285860"/>
            <a:ext cx="4714908" cy="4670706"/>
          </a:xfrm>
          <a:prstGeom prst="ellipse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285984" y="6143644"/>
            <a:ext cx="44021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Как вы думаете</a:t>
            </a:r>
            <a:r>
              <a:rPr lang="ru-RU" sz="2200" i="1" dirty="0" smtClean="0">
                <a:solidFill>
                  <a:srgbClr val="FFFF00"/>
                </a:solidFill>
                <a:latin typeface="Arial Black" pitchFamily="34" charset="0"/>
              </a:rPr>
              <a:t>, ПОЧЕМУ?</a:t>
            </a:r>
            <a:endParaRPr lang="ru-RU" sz="2200" i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6248" y="2071678"/>
            <a:ext cx="48577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Человек сидит в ракете.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Смело в небо он летит,</a:t>
            </a:r>
            <a:b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И на нас в своем скафандре</a:t>
            </a: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Он из космоса глядит.                </a:t>
            </a:r>
          </a:p>
          <a:p>
            <a:pPr algn="ctr"/>
            <a:endParaRPr lang="ru-RU" sz="2200" b="1" i="1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r>
              <a:rPr lang="ru-RU" sz="2200" b="1" i="1" dirty="0" smtClean="0">
                <a:solidFill>
                  <a:schemeClr val="bg1"/>
                </a:solidFill>
                <a:latin typeface="Arial Black" pitchFamily="34" charset="0"/>
              </a:rPr>
              <a:t>          Космонавт</a:t>
            </a:r>
            <a:endParaRPr lang="ru-RU" sz="2200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" name="Рисунок 8" descr="http://detskie-raskraski.ru/sites/default/files/raskraska-kosmonavt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571612"/>
            <a:ext cx="3714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1357298"/>
            <a:ext cx="478634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chemeClr val="bg1"/>
                </a:solidFill>
                <a:latin typeface="Arial Black" pitchFamily="34" charset="0"/>
              </a:rPr>
              <a:t>РАКЕТА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 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Мы построили ракету.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Как же трудно было это!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Мы трудились целый вечер,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Раздобыли где-то свечи,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И мотор от кофемолки,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И для флага шарф из шелка.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Все! Достроили! Ура!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Входит мама: «Спать пора!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Ночью дети подрастают,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Без ракет во сне летают»</a:t>
            </a:r>
            <a:endParaRPr lang="ru-RU" sz="22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endParaRPr lang="ru-RU" sz="2200" b="1" i="1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r>
              <a:rPr lang="ru-RU" sz="2200" b="1" i="1" dirty="0" smtClean="0">
                <a:solidFill>
                  <a:schemeClr val="bg1"/>
                </a:solidFill>
                <a:latin typeface="Arial Black" pitchFamily="34" charset="0"/>
              </a:rPr>
              <a:t>         </a:t>
            </a:r>
            <a:endParaRPr lang="ru-RU" sz="2200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2860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0" name="Рисунок 9" descr="C:\Documents and Settings\Пользователь\Рабочий стол\кост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1428736"/>
            <a:ext cx="378621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radionetplus.ru/uploads/posts/2013-04/thumbs/1365740944_planeta-zemlya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928992" cy="5733256"/>
          </a:xfrm>
          <a:prstGeom prst="rect">
            <a:avLst/>
          </a:prstGeom>
          <a:solidFill>
            <a:srgbClr val="00B0F0"/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61248"/>
            <a:ext cx="9144000" cy="1196752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ru-RU" sz="2200" i="1" dirty="0" smtClean="0">
                <a:solidFill>
                  <a:srgbClr val="FFFF00"/>
                </a:solidFill>
                <a:latin typeface="Arial Black" pitchFamily="34" charset="0"/>
              </a:rPr>
              <a:t>Космос </a:t>
            </a:r>
            <a:r>
              <a:rPr lang="ru-RU" sz="2000" dirty="0" smtClean="0">
                <a:latin typeface="Arial Black" pitchFamily="34" charset="0"/>
              </a:rPr>
              <a:t>— это пространство, которое окружает нашу планету Земля, в котором движутся звезды, планеты и многие другие объекты.</a:t>
            </a:r>
            <a:r>
              <a:rPr lang="ru-RU" sz="1800" dirty="0" smtClean="0"/>
              <a:t> 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8572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Что такое КОСМОС?</a:t>
            </a:r>
            <a:endParaRPr lang="ru-RU" sz="32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452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сделать?сть</a:t>
            </a:r>
            <a:r>
              <a:rPr lang="ru-RU" dirty="0" smtClean="0">
                <a:solidFill>
                  <a:schemeClr val="bg1"/>
                </a:solidFill>
              </a:rPr>
              <a:t>, то кто там живет? Но чтобы это узнать, надо до планет долететь. Но как это сделать?</a:t>
            </a:r>
            <a:endParaRPr lang="ru-RU" dirty="0"/>
          </a:p>
        </p:txBody>
      </p:sp>
      <p:pic>
        <p:nvPicPr>
          <p:cNvPr id="4" name="Рисунок 3" descr="http://content.foto.mail.ru/mail/kolokol92/_blogs/i-50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573016"/>
            <a:ext cx="5749240" cy="3096344"/>
          </a:xfrm>
        </p:spPr>
        <p:txBody>
          <a:bodyPr>
            <a:normAutofit/>
          </a:bodyPr>
          <a:lstStyle/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929198"/>
            <a:ext cx="61075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Людям всегда хотелось знать,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есть ли жизнь на других планетах?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А если есть, то кто там живет?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Но чтобы это узнать, надо до планет долететь. Но как это сделать?</a:t>
            </a:r>
            <a:endParaRPr lang="ru-RU" sz="20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Arial Black" pitchFamily="34" charset="0"/>
              </a:rPr>
              <a:t>Константин Эдуардович Циолковский </a:t>
            </a:r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замечательный учёный, который придумал такое устройство как РАКЕТА и то, как она будет двигаться…</a:t>
            </a:r>
            <a:endParaRPr lang="ru-RU" sz="2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http://www.arran.ru/data/exposition/3/10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484784"/>
            <a:ext cx="4392487" cy="5285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www.astrolabia.ru/_ph/7/8384834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4464496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" y="142852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Первыми в космический полёт отправились животные –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Arial Black" pitchFamily="34" charset="0"/>
              </a:rPr>
              <a:t>собаки Белка и Стрелка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http://lablabla.ru/uploads/images/00/00/10/2013/11/25/efcb0c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71546"/>
            <a:ext cx="8607900" cy="4884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14282" y="5929330"/>
            <a:ext cx="89297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Их запустили в космос 19 августа 1960 года </a:t>
            </a: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на борту прототипа корабля «Восток».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35782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Arial Black" pitchFamily="34" charset="0"/>
              </a:rPr>
              <a:t>Они стали первыми живыми существами с планеты Земля, которые пробыли на орбите более суток и благополучно вернулись домой</a:t>
            </a:r>
            <a:endParaRPr lang="ru-RU" sz="2200" dirty="0">
              <a:solidFill>
                <a:schemeClr val="bg1"/>
              </a:solidFill>
            </a:endParaRPr>
          </a:p>
        </p:txBody>
      </p:sp>
      <p:pic>
        <p:nvPicPr>
          <p:cNvPr id="8" name="Picture 2" descr="C:\Users\Олеся\Desktop\дед.сад\космос\8396_I-15-EXCLUS-chert-f50_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85728"/>
            <a:ext cx="6962546" cy="4801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Юрий Алексеевич Гагарин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Black" pitchFamily="34" charset="0"/>
              </a:rPr>
              <a:t>первый космонавт планеты Земля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1\Desktop\110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214422"/>
            <a:ext cx="8024826" cy="534779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428604"/>
            <a:ext cx="435768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12 апреля 1961 года</a:t>
            </a:r>
          </a:p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 Советский Союз вывел на орбиту Земли космический корабль </a:t>
            </a:r>
          </a:p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« Восток»</a:t>
            </a:r>
          </a:p>
        </p:txBody>
      </p:sp>
      <p:pic>
        <p:nvPicPr>
          <p:cNvPr id="4098" name="Picture 2" descr="C:\Users\1\Desktop\113cb588-0001-0004-0000-000000196280_w1528_r1.3574660633484164_fpx33.14_fpy44.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0"/>
            <a:ext cx="4463089" cy="36433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214942" y="4143380"/>
            <a:ext cx="392905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Длительность полёта составила </a:t>
            </a:r>
          </a:p>
          <a:p>
            <a:pPr algn="ctr"/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1 час 48 минут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9" name="Picture 3" descr="C:\Users\1\Desktop\51529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786058"/>
            <a:ext cx="5028713" cy="33575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" y="628652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FFFF00"/>
                </a:solidFill>
                <a:latin typeface="Arial Black" pitchFamily="34" charset="0"/>
              </a:rPr>
              <a:t>Корабль «Восток» совершил один оборот вокруг  Земли</a:t>
            </a:r>
            <a:endParaRPr lang="ru-RU" sz="22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Arial Black" pitchFamily="34" charset="0"/>
              </a:rPr>
              <a:t>Его улыбка облетела весь шар земной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1436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 descr="C:\Users\1\Desktop\9e6dafc98088001f2e13f874bfe7a1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1071546"/>
            <a:ext cx="5438140" cy="5138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227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 Космос — это пространство, которое окружает нашу планету Земля, в котором движутся звезды, планеты и многие другие объекты.   </vt:lpstr>
      <vt:lpstr>сделать?сть, то кто там живет? Но чтобы это узнать, надо до планет долететь. Но как это сделать?</vt:lpstr>
      <vt:lpstr>Константин Эдуардович Циолковский замечательный учёный, который придумал такое устройство как РАКЕТА и то, как она будет двигаться…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Админ</cp:lastModifiedBy>
  <cp:revision>31</cp:revision>
  <dcterms:created xsi:type="dcterms:W3CDTF">2014-04-11T17:52:33Z</dcterms:created>
  <dcterms:modified xsi:type="dcterms:W3CDTF">2021-04-19T07:57:21Z</dcterms:modified>
</cp:coreProperties>
</file>