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1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6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78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3082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8487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634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31524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6507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3790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240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2402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936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528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0127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055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2234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3528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9890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146A7-4B38-4368-A3F2-3DFB29A3910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D9201BD-CCBF-4561-BCD7-D69D5E9A2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05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61554"/>
            <a:ext cx="9144000" cy="280416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Отчёт по самообразованию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Оздоровительная гимнастика </a:t>
            </a:r>
            <a:b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 дневного сна, её значение»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971109"/>
            <a:ext cx="10363200" cy="2660697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средней группы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№2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Леоновой А.А.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№30 Московского района</a:t>
            </a: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2019-2020 уч. год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020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79048"/>
          </a:xfrm>
        </p:spPr>
        <p:txBody>
          <a:bodyPr>
            <a:noAutofit/>
          </a:bodyPr>
          <a:lstStyle/>
          <a:p>
            <a:pPr algn="ctr"/>
            <a:r>
              <a:rPr lang="ru-RU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  <a:endParaRPr lang="ru-RU" sz="32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106905"/>
            <a:ext cx="8915400" cy="4804317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Консультации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«Игровая оздоровительная гимнастика после дневного сна». 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Нетрадиционные технологии оздоровления детей. Закаливание детей в холодный период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Гимнастика после дневного сна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по проведению оздоровительной гимнастики в домашних условиях.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985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77431"/>
          </a:xfrm>
        </p:spPr>
        <p:txBody>
          <a:bodyPr>
            <a:normAutofit fontScale="90000"/>
          </a:bodyPr>
          <a:lstStyle/>
          <a:p>
            <a:pPr marL="342900" lvl="0" indent="-342900" algn="ctr">
              <a:lnSpc>
                <a:spcPct val="150000"/>
              </a:lnSpc>
              <a:spcBef>
                <a:spcPts val="1000"/>
              </a:spcBef>
            </a:pPr>
            <a:r>
              <a:rPr lang="ru-RU" sz="28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01541"/>
            <a:ext cx="8915400" cy="4409681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Овчинникова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Н.С. Организация здоровье сберегающей деятельности. СПб.: «КАРО», 2006г.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Каштанова Г.Е. Лечебная физкультура и массаж. М.: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Аркти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», 2009г.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Кулик Г.И. Школа здорового человека. ТЦ «Сфера», 2008г.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Рунова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М.А. Сохранение и укрепление здоровья ребенка. Дошкольное воспитание. М.: 2004г.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Харченко Т.Е. Утренняя гимнастика в детском саду. Упражнения для детей 5-6 лет. М.:МОЗАИКА-СИНТЕЗ,2011г.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Шорыгина Т.С. Беседы о здоровье. М.: ТЦ «Сфера», 2010г.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91104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157" y="1905802"/>
            <a:ext cx="5839734" cy="403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3436" y="259883"/>
            <a:ext cx="9281176" cy="64296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5771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57051"/>
            <a:ext cx="8911687" cy="27519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«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боюсь ещё раз повторить:</a:t>
            </a:r>
            <a:b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Забота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- это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важнейший труд воспитателя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От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жизнерадостности, бодрости 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зависит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духовная жизнь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мировоззрение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умственное развитие,</a:t>
            </a:r>
            <a:b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прочность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знаний, вера в свои 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силы».</a:t>
            </a:r>
            <a:b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108960"/>
            <a:ext cx="8915400" cy="280226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Цель работы: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особенности состояния здоровья детей 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среднего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возраста;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выбрать наиболее эффективные для 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данного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возраста виды оздоровительной  гимнастики после дневного сна, самомассаж, дыхательную гимнастику и использовать их с целью оздоровления детей.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9379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992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184366"/>
            <a:ext cx="8915400" cy="54602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-охрана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укрепление здоровья детей, совершенствование их физического развития,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осанки, профилактика плоскостопия, повышение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сопротивляемости защитных свойств организма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многообразии комплексных упражнений;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выполнения оздоровительной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гимнастики;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методической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литературы;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привлечение родителей к организации оздоровительной работы с детьми.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8655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6425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Самореализация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53415"/>
            <a:ext cx="8915400" cy="47548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	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и обобщение литературного материала по теме;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	разработка программно-методического обеспечения учебно-воспитательного процесса;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	проектная и исследовательская деятельность;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	анализ и оценка результатов своей деятельности и деятельности детей;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	продолжать изучать педагогический опыт других педагогов;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	планомерное и систематическое совершенствование методов учебно-воспитательного 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5290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 в </a:t>
            </a:r>
            <a:r>
              <a:rPr lang="ru-RU" b="1" i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кровати:</a:t>
            </a: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41120"/>
            <a:ext cx="8915400" cy="5216434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                                    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«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Медвежата в чаще жили,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Головой своей крутили                      </a:t>
            </a:r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Повороты головы 3-4 р.)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Вот так, вот так, вот так.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Медвежата мед искали,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Дружно дерево качали                         (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Сели – легли 3-4 р.)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Вот так, вот так, вот так.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А потом они плясали,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Выше лапы поднимали,              (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Вытянуть прямые ноги вперед, вверх)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Вот так, вот так. Вот так»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9171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345435"/>
            <a:ext cx="8911687" cy="673467"/>
          </a:xfrm>
        </p:spPr>
        <p:txBody>
          <a:bodyPr>
            <a:normAutofit/>
          </a:bodyPr>
          <a:lstStyle/>
          <a:p>
            <a:pPr algn="ctr"/>
            <a:r>
              <a:rPr lang="ru-RU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возле кровати:</a:t>
            </a:r>
            <a:endParaRPr lang="ru-RU" sz="2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193073"/>
            <a:ext cx="8915400" cy="53039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«Мы зарядку делать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будем»</a:t>
            </a:r>
          </a:p>
          <a:p>
            <a:pPr marL="0" indent="0">
              <a:buNone/>
            </a:pP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выполняют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по тексту)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    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Мы локтями быстро крутим.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То назад, то вперед,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А потом наоборот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Наклоняемся пониже.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Ну-ка к полу руки ближе.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Выпрямились ноги шире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Тянем спинку три, четыре.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На полянке красный мячик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Выше всех сегодня скачет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Вместе с мячиком скачу!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До небес достать хочу»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4191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7341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ru-RU" sz="27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Дыхательные упражнения:</a:t>
            </a:r>
            <a: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ru-RU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71451"/>
            <a:ext cx="8915400" cy="463977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700" marR="12700" indent="152400" algn="just"/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колыбельке подвесной летом житель спит лесной»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(орех). И. п.: лежа на спине, руки вдоль туловища. 1 — вдох; 2 — выдох — сесть с прямыми ногами, руки к носкам; 3 — вдох; 4 — выдох, вернуться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и.п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12700" marR="12700" indent="152400" algn="just"/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700" marR="12700" indent="152400" algn="just"/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Вот нагнула елочка зеленые иголочки».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И. п.: ноги врозь, руки опущены вниз, кисти рук в стороны. 1 — вдох; 2 — выдох — наклон туловища вперед; 3—4 вдох — вернуться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— выдох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12700" marR="12700" indent="0" algn="just">
              <a:buNone/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«Вот сосна высокая стоит и ветвями шевелит».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И. п.: о.с.,1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вдох — руки в стороны; 2 — выдох — наклон туловища вправо; 3 — вдох — вернуться в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и.п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.; 4 — то же влево.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879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26423"/>
            <a:ext cx="8911687" cy="13672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используются различные оздоровительные дорожки и коврики.</a:t>
            </a:r>
            <a:b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Готовые: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983" y="1593669"/>
            <a:ext cx="4659086" cy="32221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463" y="2394857"/>
            <a:ext cx="5434149" cy="41931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4058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4759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Изготовленные самостоятельно: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19" y="3898232"/>
            <a:ext cx="4117223" cy="26388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797" y="1146938"/>
            <a:ext cx="2650154" cy="53900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443" y="1288869"/>
            <a:ext cx="4914307" cy="30232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77895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88</TotalTime>
  <Words>212</Words>
  <Application>Microsoft Office PowerPoint</Application>
  <PresentationFormat>Широкоэкранный</PresentationFormat>
  <Paragraphs>70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Отчёт по самообразованию   «Оздоровительная гимнастика  после дневного сна, её значение»</vt:lpstr>
      <vt:lpstr>Введение «Я не боюсь ещё раз повторить: Забота о здоровье - это важнейший труд воспитателя. От жизнерадостности, бодрости детей, зависит их духовная жизнь, мировоззрение, умственное развитие, прочность знаний, вера в свои силы».  В. А. Сухомлинский </vt:lpstr>
      <vt:lpstr>Задачи:</vt:lpstr>
      <vt:lpstr>Самореализация</vt:lpstr>
      <vt:lpstr>Упражнения в кровати:   </vt:lpstr>
      <vt:lpstr>Упражнения возле кровати:</vt:lpstr>
      <vt:lpstr>Дыхательные упражнения: </vt:lpstr>
      <vt:lpstr>Для работы используются различные оздоровительные дорожки и коврики.  Готовые:</vt:lpstr>
      <vt:lpstr>Изготовленные самостоятельно:</vt:lpstr>
      <vt:lpstr>Работа с родителями:</vt:lpstr>
      <vt:lpstr>Список литературы: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самообразованию   «Оздоровительная гимнастика  после дневного сна, её значение»</dc:title>
  <dc:creator>Max</dc:creator>
  <cp:lastModifiedBy>Max</cp:lastModifiedBy>
  <cp:revision>16</cp:revision>
  <dcterms:created xsi:type="dcterms:W3CDTF">2020-03-27T07:31:52Z</dcterms:created>
  <dcterms:modified xsi:type="dcterms:W3CDTF">2020-03-27T12:19:00Z</dcterms:modified>
</cp:coreProperties>
</file>