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62" r:id="rId4"/>
    <p:sldId id="264" r:id="rId5"/>
    <p:sldId id="265" r:id="rId6"/>
    <p:sldId id="266" r:id="rId7"/>
    <p:sldId id="267" r:id="rId8"/>
    <p:sldId id="268" r:id="rId9"/>
    <p:sldId id="270" r:id="rId10"/>
    <p:sldId id="27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8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7D1BC-DF2E-4FEE-B96F-C6B1218BC074}" type="datetimeFigureOut">
              <a:rPr lang="ru-RU" smtClean="0"/>
              <a:pPr/>
              <a:t>21.01.2021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F0040-C45E-4F2B-B225-576F4A440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1189" y="1428736"/>
            <a:ext cx="7809830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Мастер-класс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«Через воображение – к творчеству»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286256"/>
            <a:ext cx="8572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Вершинина Людмила Сергеевна,</a:t>
            </a: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казённое учреждение дополнительного образования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Дом творчества «Островок»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п. Бор, 2017 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28604"/>
            <a:ext cx="842968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Районный конкурс «Лучший педагог дополнительного образования – 2017»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332656"/>
            <a:ext cx="7715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этап. Рефлексия  (10 минут)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908720"/>
            <a:ext cx="76438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едагогам предлагается озвучить свои образовательные задачи, которые участники ставили перед собой на организационном этапе мастер-класса и ответить на вопрос: была ли она достигнута по его завершению?</a:t>
            </a:r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Выступление участников. Обсуждение.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3284984"/>
            <a:ext cx="7286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3888" indent="-623888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3717032"/>
            <a:ext cx="52315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Удовлетворены ли вы мастер-классом?</a:t>
            </a: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 ли полезен для вас данный мастер-класс? Видите ли Вы применение полученных знаний в своей педагогической практике?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Укажите степень участия в мастер-классе:</a:t>
            </a:r>
          </a:p>
          <a:p>
            <a:pPr marL="449263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Активный участник</a:t>
            </a:r>
          </a:p>
          <a:p>
            <a:pPr marL="449263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Участник</a:t>
            </a:r>
          </a:p>
          <a:p>
            <a:pPr marL="449263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Пассивный участник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17281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Развитие и совершенствование воображения будет более эффективным при  системной и целенаправленной работе, что и повлечет за собой расширение познавательных возможностей детей. И вот тогда рядом с нами будет больше талантливых актеров, художников, писателей, а в общем - творческих людей.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99792" y="620688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ЗАКЛЮЧЕНИЕ 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Elena\Desktop\-развить-воображение-e14883912832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429000"/>
            <a:ext cx="3312368" cy="2484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352928" cy="4608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 smtClean="0"/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организовать деятельность участников мастер-класса для  изучения  игровых упражнений, направленных на развитие воображения обучающихся.</a:t>
            </a: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348880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познакомить участников с целевыми установками мастер-класса;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раскрыть содержание мастер-класса посредством ознакомления с  игровыми упражнениями, ориентированных на формирование воображения воспитанников на занятиях;</a:t>
            </a:r>
          </a:p>
          <a:p>
            <a:pPr algn="just">
              <a:buClr>
                <a:srgbClr val="7030A0"/>
              </a:buCl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показать практическую значимость игровых упражнений, направленных на развитие воображения.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869160"/>
            <a:ext cx="799288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Продолжительность мастер-класса: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 минут.</a:t>
            </a:r>
          </a:p>
          <a:p>
            <a:pPr marL="342900" indent="-342900"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Целевая аудитория: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 дополнительного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3501008"/>
            <a:ext cx="8103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того, чтобы извлечь максимальную пользу из мастер-класса, каждому участнику предлагается поставить для себя образовательную задачу. 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ндивидуальная работа 3 минуты)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06100"/>
            <a:ext cx="8032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42900"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этап.  Организационный (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5 минут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2900" indent="-342900"/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приветствие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сообщение темы мастер-класса 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мотивация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568" y="2564904"/>
            <a:ext cx="777686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Воображение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под этим понятием понимают особый психический процесс, благодаря которому создаются новые образы на основе раннее воспринятых. Оно как бы отражает реальную действительность в новой необычной форме.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Без него не существовали бы творческие профессии: актеры, поэты, художники, писатели, музыканты. Естественно, возникает вопрос – как развить воображение? </a:t>
            </a:r>
          </a:p>
          <a:p>
            <a:pPr algn="just"/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(Педагоги отвечают на вопрос, обсуждение - 2 минуты)</a:t>
            </a:r>
          </a:p>
          <a:p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48680"/>
            <a:ext cx="8363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этап. Распаковка понятия (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10 минут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1196752"/>
            <a:ext cx="1484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Задание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844824"/>
            <a:ext cx="7785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Дайте определение понятию «воображение» (3 минуты)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Виды воображения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04864"/>
            <a:ext cx="7776864" cy="35283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Благодаря ему мы обладаем способностью сознательно вызвать необходимый образ. В свою очередь оно делится на: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творческое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– помогает создавать новые образы, которые позже воплощаются в  жизнь в виде  игры на сцене, картины, скульптуры, песни, одежды и многого другого.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воссоздающее</a:t>
            </a:r>
            <a:r>
              <a:rPr lang="ru-RU" sz="1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позволяет снова и снова представлять визуальный образ тех вещей, которые мы когда-то уже видели.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268760"/>
            <a:ext cx="2257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Активное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Пассивное воображение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None/>
            </a:pPr>
            <a:r>
              <a:rPr lang="ru-RU" dirty="0" smtClean="0"/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Оно генерирует образы и идеи, которые в ближайшем будущем не будут воплощены в жизнь человеком. Может быть сознательным или неосознанным.</a:t>
            </a:r>
          </a:p>
          <a:p>
            <a:pPr>
              <a:buFont typeface="Arial" pitchFamily="34" charset="0"/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мечта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– способность человеческого мозга генерировать образы отдаленного будущего, планировать вещи, которые, в общем, осуществить возможно, но не в ближайшее время. Мечты проявляются сознательно.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грезы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-главная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особенность этого вида воображения заключается в том, что осуществление созданных мозгом образом невозможно и нереально. Проявляются осознанно.</a:t>
            </a:r>
          </a:p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галлюцинации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– неосознанное генерирование человеческим мозгом тех образов, которые являются нереальными и несуществующими.</a:t>
            </a:r>
          </a:p>
          <a:p>
            <a:pPr>
              <a:buFont typeface="Arial" pitchFamily="34" charset="0"/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сны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мы видим в то время, когда наш организм отдыхает. Проявляются неосознанно.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мы остановимся на формировании такого вида воображения как активное – творческое: 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действия  с воображаемыми  предметами;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действия в воображаемом пространстве.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Обсудите в группах и предложите виды игровых упражнений для каждой из этих категорий.</a:t>
            </a:r>
          </a:p>
        </p:txBody>
      </p:sp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179512" y="584528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III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этап. Практическая работа (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+mn-ea"/>
                <a:cs typeface="Times New Roman" pitchFamily="18" charset="0"/>
              </a:rPr>
              <a:t>20 минут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) 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196752"/>
            <a:ext cx="1484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 Задание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789040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Групповая работа (обсуждение)  (7 минут).</a:t>
            </a: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Выступление педагогов, показ игровых ситуаций (7 минут).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 своей работе я применяю, к примеру, такие </a:t>
            </a:r>
            <a:br>
              <a:rPr lang="ru-RU" sz="1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виды игровых упражнений,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которых я предлагаю Вам принять непосредственное участие.</a:t>
            </a:r>
            <a:endParaRPr lang="ru-RU" sz="1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204864"/>
            <a:ext cx="8229600" cy="4320480"/>
          </a:xfrm>
        </p:spPr>
        <p:txBody>
          <a:bodyPr>
            <a:normAutofit fontScale="85000" lnSpcReduction="20000"/>
          </a:bodyPr>
          <a:lstStyle/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столе стоит крынка, в ней вода. Нужно взять крынку,  налить воду в стакан и полить цветок.</a:t>
            </a:r>
          </a:p>
          <a:p>
            <a:pPr marL="457200" indent="-45720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Сорвать ромашку, сорвать шиповник.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Поднять ведро с водой, поднять дорогую хрустальную вазу.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Передать кому – то кирпич, охапку дров, передать цыпленка (действие в группе).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Слепить снежок без рукавичек,  кинуть его в мишень. 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6. Нанизать бусы на нитку и завязать ее. </a:t>
            </a:r>
          </a:p>
          <a:p>
            <a:pPr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7. Зажечь и затушить свечу.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(И так далее)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88640"/>
            <a:ext cx="5940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Действия с воображаемыми  предметами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Представьте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вы пробираетесь по глубокому снегу в темном лесу, переходите болото, идете по узкой горной тропинке.</a:t>
            </a: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Вы находитесь в картинной галерее, передвигаясь по ней, вы восхищаетесь произведениями искусства.</a:t>
            </a: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Вы один дома и что – то напугало вас.</a:t>
            </a: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Вы находитесь в магазине и долго стоите в очереди.</a:t>
            </a:r>
          </a:p>
          <a:p>
            <a:pPr marL="457200" indent="-45720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 Вы находитесь в автобусе, который повернул налево, направо, поехал с  горы, заезжает на гору, остановился, вы  выходите на остановку. </a:t>
            </a:r>
          </a:p>
          <a:p>
            <a:pPr marL="457200" indent="-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(И так далее)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Действия  в воображаемом пространстве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6021288"/>
            <a:ext cx="18722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(Итого - 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 минут)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363</TotalTime>
  <Words>752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Виды воображения</vt:lpstr>
      <vt:lpstr>Пассивное воображение</vt:lpstr>
      <vt:lpstr>III этап. Практическая работа (20 минут)  </vt:lpstr>
      <vt:lpstr>  в своей работе я применяю, к примеру, такие  виды игровых упражнений, в которых я предлагаю Вам принять непосредственное участие.</vt:lpstr>
      <vt:lpstr>Действия  в воображаемом пространстве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Elena</cp:lastModifiedBy>
  <cp:revision>44</cp:revision>
  <dcterms:created xsi:type="dcterms:W3CDTF">2017-03-28T09:41:42Z</dcterms:created>
  <dcterms:modified xsi:type="dcterms:W3CDTF">2021-01-21T08:02:42Z</dcterms:modified>
</cp:coreProperties>
</file>