
<file path=[Content_Types].xml><?xml version="1.0" encoding="utf-8"?>
<Types xmlns="http://schemas.openxmlformats.org/package/2006/content-types">
  <Default Extension="jpeg" ContentType="image/jpeg"/>
  <Default Extension="jpe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8" d="100"/>
          <a:sy n="48" d="100"/>
        </p:scale>
        <p:origin x="70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012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6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54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77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856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9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976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74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460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87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2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D9540-83E2-4D48-AFC4-E81E628F22B4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73727-4FC7-43B5-AF80-8D4DF3DAF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41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house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25625"/>
            <a:ext cx="5334000" cy="435133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is no place more delightful than home.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</a:t>
            </a:r>
            <a:r>
              <a:rPr lang="en-US" dirty="0" smtClean="0"/>
              <a:t>Cicero.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ru-RU" dirty="0" smtClean="0"/>
              <a:t>Нет лучшего места на земле, чем родной дом.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ru-RU" dirty="0" smtClean="0"/>
              <a:t>                             Цицерон.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94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2509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Литература и источники:</a:t>
            </a:r>
            <a:endParaRPr lang="ru-RU" sz="4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24000" y="2385391"/>
            <a:ext cx="9144000" cy="3856383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Англо-русский, русско-английский  словарь, Москва, </a:t>
            </a:r>
            <a:r>
              <a:rPr lang="ru-RU" dirty="0" err="1" smtClean="0"/>
              <a:t>Эксмо</a:t>
            </a:r>
            <a:r>
              <a:rPr lang="ru-RU" dirty="0" smtClean="0"/>
              <a:t>.</a:t>
            </a:r>
          </a:p>
          <a:p>
            <a:pPr algn="l"/>
            <a:r>
              <a:rPr lang="ru-RU" dirty="0" smtClean="0"/>
              <a:t>УМК «Форвард» 6 класс, ч.2., под ред. Вербицкой М.В., Москва, </a:t>
            </a:r>
            <a:r>
              <a:rPr lang="ru-RU" dirty="0" err="1" smtClean="0"/>
              <a:t>Вентана</a:t>
            </a:r>
            <a:r>
              <a:rPr lang="ru-RU" dirty="0" smtClean="0"/>
              <a:t>-Граф, 2020.</a:t>
            </a:r>
          </a:p>
          <a:p>
            <a:pPr algn="l"/>
            <a:r>
              <a:rPr lang="ru-RU" dirty="0" smtClean="0"/>
              <a:t>Картинки из сети Интернет из отрытого источника.</a:t>
            </a:r>
          </a:p>
          <a:p>
            <a:pPr algn="l"/>
            <a:endParaRPr lang="ru-RU" dirty="0" smtClean="0"/>
          </a:p>
          <a:p>
            <a:pPr algn="l"/>
            <a:r>
              <a:rPr lang="ru-RU" sz="2800" dirty="0" smtClean="0"/>
              <a:t>Об авторе:</a:t>
            </a:r>
            <a:endParaRPr lang="ru-RU" sz="2800" dirty="0"/>
          </a:p>
          <a:p>
            <a:pPr algn="l"/>
            <a:r>
              <a:rPr lang="ru-RU" sz="2800" dirty="0" smtClean="0"/>
              <a:t>Подготовила презентацию Учитель Английского языка Савелова Наталья Анатольевна, ГБОУ №429, СПБ.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012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For you “home” what does it mean?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place </a:t>
            </a:r>
          </a:p>
          <a:p>
            <a:pPr marL="0" indent="0">
              <a:buNone/>
            </a:pPr>
            <a:r>
              <a:rPr lang="en-US" dirty="0" smtClean="0"/>
              <a:t>where all family come together in the evening after a working day, have a supper at the table chatting about everything,  discussing something, smiling to each other, sharing news etc.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90688"/>
            <a:ext cx="5334000" cy="4037806"/>
          </a:xfrm>
        </p:spPr>
      </p:pic>
    </p:spTree>
    <p:extLst>
      <p:ext uri="{BB962C8B-B14F-4D97-AF65-F5344CB8AC3E}">
        <p14:creationId xmlns:p14="http://schemas.microsoft.com/office/powerpoint/2010/main" val="32817656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“Home” for you, what does it mean?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a place where you  can relax after school and play different   computer games, watch television as long as you want.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87218"/>
            <a:ext cx="5181600" cy="3246768"/>
          </a:xfrm>
        </p:spPr>
      </p:pic>
    </p:spTree>
    <p:extLst>
      <p:ext uri="{BB962C8B-B14F-4D97-AF65-F5344CB8AC3E}">
        <p14:creationId xmlns:p14="http://schemas.microsoft.com/office/powerpoint/2010/main" val="826318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for you….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a place where you can help  parents around  the house, and eat something tasty that your mum prepares to treat you. It’s a place where  dad teaches  you to repair your bike and hammer the nails to hang the picture on the wall to make your house more beautiful.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690688"/>
            <a:ext cx="5181600" cy="4192984"/>
          </a:xfrm>
        </p:spPr>
      </p:pic>
    </p:spTree>
    <p:extLst>
      <p:ext uri="{BB962C8B-B14F-4D97-AF65-F5344CB8AC3E}">
        <p14:creationId xmlns:p14="http://schemas.microsoft.com/office/powerpoint/2010/main" val="226507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for you….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a place where you can celebrate  birthdays and all holidays </a:t>
            </a:r>
            <a:r>
              <a:rPr lang="en-US" dirty="0"/>
              <a:t> </a:t>
            </a:r>
            <a:r>
              <a:rPr lang="en-US" dirty="0" smtClean="0"/>
              <a:t>with your family and friends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550504"/>
            <a:ext cx="5181600" cy="4178971"/>
          </a:xfrm>
        </p:spPr>
      </p:pic>
    </p:spTree>
    <p:extLst>
      <p:ext uri="{BB962C8B-B14F-4D97-AF65-F5344CB8AC3E}">
        <p14:creationId xmlns:p14="http://schemas.microsoft.com/office/powerpoint/2010/main" val="338517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for you…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a place where you can recover from a cold or a flu, gain strength and have a rest.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112844"/>
            <a:ext cx="5181600" cy="3776900"/>
          </a:xfrm>
        </p:spPr>
      </p:pic>
    </p:spTree>
    <p:extLst>
      <p:ext uri="{BB962C8B-B14F-4D97-AF65-F5344CB8AC3E}">
        <p14:creationId xmlns:p14="http://schemas.microsoft.com/office/powerpoint/2010/main" val="397277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home for you?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It’s a place where you can do nothing and nobody will tell you anything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67489"/>
            <a:ext cx="5181600" cy="3467609"/>
          </a:xfrm>
        </p:spPr>
      </p:pic>
    </p:spTree>
    <p:extLst>
      <p:ext uri="{BB962C8B-B14F-4D97-AF65-F5344CB8AC3E}">
        <p14:creationId xmlns:p14="http://schemas.microsoft.com/office/powerpoint/2010/main" val="3036045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latin typeface="Arial Rounded MT Bold" panose="020F0704030504030204" pitchFamily="34" charset="0"/>
              </a:rPr>
              <a:t>Having seen all slides</a:t>
            </a:r>
          </a:p>
          <a:p>
            <a:pPr marL="0" indent="0" algn="ctr">
              <a:buNone/>
            </a:pPr>
            <a:r>
              <a:rPr lang="en-US" sz="4400" dirty="0" smtClean="0">
                <a:latin typeface="Arial Rounded MT Bold" panose="020F0704030504030204" pitchFamily="34" charset="0"/>
              </a:rPr>
              <a:t> we decided </a:t>
            </a:r>
          </a:p>
          <a:p>
            <a:pPr marL="0" indent="0" algn="ctr">
              <a:buNone/>
            </a:pPr>
            <a:r>
              <a:rPr lang="en-US" sz="4400" dirty="0" smtClean="0">
                <a:latin typeface="Arial Rounded MT Bold" panose="020F0704030504030204" pitchFamily="34" charset="0"/>
              </a:rPr>
              <a:t>that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8243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is…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place where I feel comfortable because the closest people are always next to me. They can help me in difficult moments of my life, give advice. The moments spent in a circle of my family are the happiest in my life because everything that I need there is within my house: love and care of my parents.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25626"/>
            <a:ext cx="5181600" cy="3902070"/>
          </a:xfrm>
        </p:spPr>
      </p:pic>
    </p:spTree>
    <p:extLst>
      <p:ext uri="{BB962C8B-B14F-4D97-AF65-F5344CB8AC3E}">
        <p14:creationId xmlns:p14="http://schemas.microsoft.com/office/powerpoint/2010/main" val="3275824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365</Words>
  <Application>Microsoft Office PowerPoint</Application>
  <PresentationFormat>Широкоэкранный</PresentationFormat>
  <Paragraphs>31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Rounded MT Bold</vt:lpstr>
      <vt:lpstr>Calibri</vt:lpstr>
      <vt:lpstr>Calibri Light</vt:lpstr>
      <vt:lpstr>Тема Office</vt:lpstr>
      <vt:lpstr>My house</vt:lpstr>
      <vt:lpstr>       For you “home” what does it mean?</vt:lpstr>
      <vt:lpstr>“Home” for you, what does it mean?</vt:lpstr>
      <vt:lpstr>Home for you….</vt:lpstr>
      <vt:lpstr>Home for you….</vt:lpstr>
      <vt:lpstr>Home for you…</vt:lpstr>
      <vt:lpstr>What is home for you?</vt:lpstr>
      <vt:lpstr>Презентация PowerPoint</vt:lpstr>
      <vt:lpstr>Home is…</vt:lpstr>
      <vt:lpstr>Литература и 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house</dc:title>
  <dc:creator>Пользователь</dc:creator>
  <cp:lastModifiedBy>Пользователь</cp:lastModifiedBy>
  <cp:revision>16</cp:revision>
  <dcterms:created xsi:type="dcterms:W3CDTF">2021-04-19T13:24:17Z</dcterms:created>
  <dcterms:modified xsi:type="dcterms:W3CDTF">2021-04-19T15:17:06Z</dcterms:modified>
</cp:coreProperties>
</file>