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image/jpeg" Extension="jpeg"/>
  <Default ContentType="application/vnd.openxmlformats-package.relationships+xml" Extension="rels"/>
  <Override ContentType="application/vnd.openxmlformats-officedocument.presentationml.slideMaster+xml" PartName="/ppt/slideMasters/slideMaster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presentation.main+xml" PartName="/ppt/presentation.xml"/>
  <Override ContentType="application/vnd.openxmlformats-officedocument.presentationml.presProps+xml" PartName="/ppt/presProps1.xml"/>
  <Override ContentType="application/vnd.openxmlformats-officedocument.theme+xml" PartName="/ppt/theme/theme1.xml"/>
  <Override ContentType="application/vnd.openxmlformats-officedocument.presentationml.viewProps+xml" PartName="/ppt/viewProps1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strictFirstAndLastChars="0" saveSubsetFonts="1">
  <p:sldMasterIdLst>
    <p:sldMasterId id="2147483648" r:id="rId4"/>
  </p:sldMasterIdLst>
  <p:sldIdLst>
    <p:sldId id="256" r:id="rId5"/>
    <p:sldId id="257" r:id="rId6"/>
    <p:sldId id="258" r:id="rId7"/>
  </p:sldIdLst>
  <p:sldSz cy="6858000" cx="9144000"/>
  <p:notesSz cx="6858000" cy="9144000"/>
  <p:defaultTextStyle>
    <a:defPPr lvl="0">
      <a:defRPr lang="ru-RU"/>
    </a:defPPr>
    <a:lvl1pPr defTabSz="914400" eaLnBrk="1" hangingPunct="1" latinLnBrk="0" lvl="0" marL="0" rtl="0" algn="l">
      <a:defRPr kern="1200" sz="1800">
        <a:solidFill>
          <a:schemeClr val="tx1"/>
        </a:solidFill>
        <a:latin typeface="+mn-lt"/>
        <a:ea typeface="+mn-ea"/>
        <a:cs typeface="+mn-cs"/>
      </a:defRPr>
    </a:lvl1pPr>
    <a:lvl2pPr defTabSz="914400" eaLnBrk="1" hangingPunct="1" latinLnBrk="0" lvl="1" marL="457200" rtl="0" algn="l">
      <a:defRPr kern="1200" sz="1800">
        <a:solidFill>
          <a:schemeClr val="tx1"/>
        </a:solidFill>
        <a:latin typeface="+mn-lt"/>
        <a:ea typeface="+mn-ea"/>
        <a:cs typeface="+mn-cs"/>
      </a:defRPr>
    </a:lvl2pPr>
    <a:lvl3pPr defTabSz="914400" eaLnBrk="1" hangingPunct="1" latinLnBrk="0" lvl="2" marL="914400" rtl="0" algn="l">
      <a:defRPr kern="1200" sz="1800">
        <a:solidFill>
          <a:schemeClr val="tx1"/>
        </a:solidFill>
        <a:latin typeface="+mn-lt"/>
        <a:ea typeface="+mn-ea"/>
        <a:cs typeface="+mn-cs"/>
      </a:defRPr>
    </a:lvl3pPr>
    <a:lvl4pPr defTabSz="914400" eaLnBrk="1" hangingPunct="1" latinLnBrk="0" lvl="3" marL="1371600" rtl="0" algn="l">
      <a:defRPr kern="1200" sz="1800">
        <a:solidFill>
          <a:schemeClr val="tx1"/>
        </a:solidFill>
        <a:latin typeface="+mn-lt"/>
        <a:ea typeface="+mn-ea"/>
        <a:cs typeface="+mn-cs"/>
      </a:defRPr>
    </a:lvl4pPr>
    <a:lvl5pPr defTabSz="914400" eaLnBrk="1" hangingPunct="1" latinLnBrk="0" lvl="4" marL="1828800" rtl="0" algn="l">
      <a:defRPr kern="1200" sz="1800">
        <a:solidFill>
          <a:schemeClr val="tx1"/>
        </a:solidFill>
        <a:latin typeface="+mn-lt"/>
        <a:ea typeface="+mn-ea"/>
        <a:cs typeface="+mn-cs"/>
      </a:defRPr>
    </a:lvl5pPr>
    <a:lvl6pPr defTabSz="914400" eaLnBrk="1" hangingPunct="1" latinLnBrk="0" lvl="5" marL="2286000" rtl="0" algn="l">
      <a:defRPr kern="1200" sz="1800">
        <a:solidFill>
          <a:schemeClr val="tx1"/>
        </a:solidFill>
        <a:latin typeface="+mn-lt"/>
        <a:ea typeface="+mn-ea"/>
        <a:cs typeface="+mn-cs"/>
      </a:defRPr>
    </a:lvl6pPr>
    <a:lvl7pPr defTabSz="914400" eaLnBrk="1" hangingPunct="1" latinLnBrk="0" lvl="6" marL="2743200" rtl="0" algn="l">
      <a:defRPr kern="1200" sz="1800">
        <a:solidFill>
          <a:schemeClr val="tx1"/>
        </a:solidFill>
        <a:latin typeface="+mn-lt"/>
        <a:ea typeface="+mn-ea"/>
        <a:cs typeface="+mn-cs"/>
      </a:defRPr>
    </a:lvl7pPr>
    <a:lvl8pPr defTabSz="914400" eaLnBrk="1" hangingPunct="1" latinLnBrk="0" lvl="7" marL="3200400" rtl="0" algn="l">
      <a:defRPr kern="1200" sz="1800">
        <a:solidFill>
          <a:schemeClr val="tx1"/>
        </a:solidFill>
        <a:latin typeface="+mn-lt"/>
        <a:ea typeface="+mn-ea"/>
        <a:cs typeface="+mn-cs"/>
      </a:defRPr>
    </a:lvl8pPr>
    <a:lvl9pPr defTabSz="914400" eaLnBrk="1" hangingPunct="1" latinLnBrk="0" lvl="8" marL="3657600" rtl="0" algn="l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>
        <p15:guide id="1" orient="horz" pos="2160">
          <p15:clr>
            <a:srgbClr val="000000"/>
          </p15:clr>
        </p15:guide>
        <p15:guide id="2" pos="2880">
          <p15:clr>
            <a:srgbClr val="000000"/>
          </p15:clr>
        </p15:guide>
      </p15:sldGuideLst>
    </p:ext>
  </p:extLst>
</p:presentation>
</file>

<file path=ppt/presProps1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viewProps1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viewProps" Target="viewProps1.xml"/><Relationship Id="rId3" Type="http://schemas.openxmlformats.org/officeDocument/2006/relationships/presProps" Target="presProps1.xml"/><Relationship Id="rId4" Type="http://schemas.openxmlformats.org/officeDocument/2006/relationships/slideMaster" Target="slideMasters/slideMaster1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1D3E4B-1F55-41C7-86B5-59733172410C}" type="datetimeFigureOut">
              <a:rPr lang="ru-RU" smtClean="0"/>
              <a:t>09.01.2018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7E6714-A21E-477C-9DEA-F53379A1456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1D3E4B-1F55-41C7-86B5-59733172410C}" type="datetimeFigureOut">
              <a:rPr lang="ru-RU" smtClean="0"/>
              <a:t>09.01.2018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7E6714-A21E-477C-9DEA-F53379A1456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1D3E4B-1F55-41C7-86B5-59733172410C}" type="datetimeFigureOut">
              <a:rPr lang="ru-RU" smtClean="0"/>
              <a:t>09.01.2018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7E6714-A21E-477C-9DEA-F53379A1456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1D3E4B-1F55-41C7-86B5-59733172410C}" type="datetimeFigureOut">
              <a:rPr lang="ru-RU" smtClean="0"/>
              <a:t>09.01.2018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7E6714-A21E-477C-9DEA-F53379A1456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1D3E4B-1F55-41C7-86B5-59733172410C}" type="datetimeFigureOut">
              <a:rPr lang="ru-RU" smtClean="0"/>
              <a:t>09.01.2018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7E6714-A21E-477C-9DEA-F53379A1456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1D3E4B-1F55-41C7-86B5-59733172410C}" type="datetimeFigureOut">
              <a:rPr lang="ru-RU" smtClean="0"/>
              <a:t>09.01.2018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7E6714-A21E-477C-9DEA-F53379A1456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1D3E4B-1F55-41C7-86B5-59733172410C}" type="datetimeFigureOut">
              <a:rPr lang="ru-RU" smtClean="0"/>
              <a:t>09.01.2018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7E6714-A21E-477C-9DEA-F53379A1456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1D3E4B-1F55-41C7-86B5-59733172410C}" type="datetimeFigureOut">
              <a:rPr lang="ru-RU" smtClean="0"/>
              <a:t>09.01.2018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7E6714-A21E-477C-9DEA-F53379A1456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1D3E4B-1F55-41C7-86B5-59733172410C}" type="datetimeFigureOut">
              <a:rPr lang="ru-RU" smtClean="0"/>
              <a:t>09.01.2018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7E6714-A21E-477C-9DEA-F53379A1456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1D3E4B-1F55-41C7-86B5-59733172410C}" type="datetimeFigureOut">
              <a:rPr lang="ru-RU" smtClean="0"/>
              <a:t>09.01.2018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7E6714-A21E-477C-9DEA-F53379A1456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1D3E4B-1F55-41C7-86B5-59733172410C}" type="datetimeFigureOut">
              <a:rPr lang="ru-RU" smtClean="0"/>
              <a:t>09.01.2018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7E6714-A21E-477C-9DEA-F53379A1456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1D3E4B-1F55-41C7-86B5-59733172410C}" type="datetimeFigureOut">
              <a:rPr lang="ru-RU" smtClean="0"/>
              <a:t>09.01.2018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7E6714-A21E-477C-9DEA-F53379A14561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openxmlformats.org/officeDocument/2006/relationships/image" Target="../media/image13.jpeg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12" Type="http://schemas.openxmlformats.org/officeDocument/2006/relationships/image" Target="../media/image1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eg"/><Relationship Id="rId11" Type="http://schemas.openxmlformats.org/officeDocument/2006/relationships/image" Target="../media/image11.jpeg"/><Relationship Id="rId5" Type="http://schemas.openxmlformats.org/officeDocument/2006/relationships/image" Target="../media/image5.jpeg"/><Relationship Id="rId10" Type="http://schemas.openxmlformats.org/officeDocument/2006/relationships/image" Target="../media/image10.jpeg"/><Relationship Id="rId4" Type="http://schemas.openxmlformats.org/officeDocument/2006/relationships/image" Target="../media/image4.jpeg"/><Relationship Id="rId9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image" Target="../media/image14.png"/><Relationship Id="rId7" Type="http://schemas.openxmlformats.org/officeDocument/2006/relationships/image" Target="../media/image1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jpeg"/><Relationship Id="rId5" Type="http://schemas.openxmlformats.org/officeDocument/2006/relationships/image" Target="../media/image9.png"/><Relationship Id="rId10" Type="http://schemas.openxmlformats.org/officeDocument/2006/relationships/image" Target="../media/image3.jpeg"/><Relationship Id="rId4" Type="http://schemas.openxmlformats.org/officeDocument/2006/relationships/image" Target="../media/image10.jpeg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 r="10253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179512" y="188640"/>
            <a:ext cx="8784976" cy="6408712"/>
          </a:xfrm>
          <a:prstGeom prst="rect">
            <a:avLst/>
          </a:prstGeom>
          <a:solidFill>
            <a:srgbClr val="D5CA37">
              <a:alpha val="92000"/>
            </a:srgb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8" name="Picture 4" descr="Картинки по запросу мультперсонажи маша 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43808" y="2132856"/>
            <a:ext cx="3096344" cy="4261024"/>
          </a:xfrm>
          <a:prstGeom prst="rect">
            <a:avLst/>
          </a:prstGeom>
          <a:noFill/>
        </p:spPr>
      </p:pic>
      <p:sp>
        <p:nvSpPr>
          <p:cNvPr id="7" name="Управляющая кнопка: далее 6">
            <a:hlinkClick r:id="" action="ppaction://hlinkshowjump?jump=nextslide" highlightClick="1"/>
          </p:cNvPr>
          <p:cNvSpPr/>
          <p:nvPr/>
        </p:nvSpPr>
        <p:spPr>
          <a:xfrm>
            <a:off x="7380312" y="5949280"/>
            <a:ext cx="1440160" cy="576064"/>
          </a:xfrm>
          <a:prstGeom prst="actionButtonForwardNext">
            <a:avLst/>
          </a:prstGeom>
          <a:solidFill>
            <a:srgbClr val="FFC00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827584" y="404664"/>
            <a:ext cx="7521482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Национальные удмуртские</a:t>
            </a:r>
          </a:p>
          <a:p>
            <a:pPr algn="ctr"/>
            <a:r>
              <a:rPr lang="ru-RU" sz="48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 блюда</a:t>
            </a:r>
            <a:endParaRPr lang="ru-RU" sz="48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 r="10253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179512" y="188640"/>
            <a:ext cx="8784976" cy="6408712"/>
          </a:xfrm>
          <a:prstGeom prst="rect">
            <a:avLst/>
          </a:prstGeom>
          <a:solidFill>
            <a:srgbClr val="D5CA37">
              <a:alpha val="92000"/>
            </a:srgb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65" name="Picture 17" descr="Картинки по запросу удмуртский национальный костюм рисунок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44208" y="404664"/>
            <a:ext cx="2104794" cy="266429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pic>
        <p:nvPicPr>
          <p:cNvPr id="2067" name="Picture 19" descr="Картинки по запросу национальные блюда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339752" y="1124744"/>
            <a:ext cx="1728192" cy="127246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pic>
        <p:nvPicPr>
          <p:cNvPr id="2069" name="Picture 21" descr="Картинки по запросу национальные блюда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3528" y="4005064"/>
            <a:ext cx="1632181" cy="122413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pic>
        <p:nvPicPr>
          <p:cNvPr id="2071" name="Picture 23" descr="Картинки по запросу национальные блюда солянка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283968" y="404664"/>
            <a:ext cx="1612119" cy="115212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pic>
        <p:nvPicPr>
          <p:cNvPr id="2073" name="Picture 25" descr="Картинки по запросу национальные блюда роллы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427984" y="4221088"/>
            <a:ext cx="1584176" cy="122413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pic>
        <p:nvPicPr>
          <p:cNvPr id="2075" name="Picture 27" descr="Картинки по запросу КОНВЕРТ 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372200" y="3501008"/>
            <a:ext cx="2592288" cy="2465584"/>
          </a:xfrm>
          <a:prstGeom prst="rect">
            <a:avLst/>
          </a:prstGeom>
          <a:noFill/>
        </p:spPr>
      </p:pic>
      <p:pic>
        <p:nvPicPr>
          <p:cNvPr id="21" name="Picture 11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23528" y="2132856"/>
            <a:ext cx="1632182" cy="129614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22" name="Picture 2" descr="Картинки по запросу удмуртские национальные блюда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323528" y="332656"/>
            <a:ext cx="1656184" cy="124213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pic>
        <p:nvPicPr>
          <p:cNvPr id="23" name="Picture 6" descr="Похожее изображение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2339752" y="3212976"/>
            <a:ext cx="1584176" cy="121245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pic>
        <p:nvPicPr>
          <p:cNvPr id="24" name="Picture 4" descr="Похожее изображение"/>
          <p:cNvPicPr>
            <a:picLocks noChangeAspect="1" noChangeArrowheads="1"/>
          </p:cNvPicPr>
          <p:nvPr/>
        </p:nvPicPr>
        <p:blipFill>
          <a:blip r:embed="rId12" cstate="print"/>
          <a:srcRect l="4021" r="12874" b="630"/>
          <a:stretch>
            <a:fillRect/>
          </a:stretch>
        </p:blipFill>
        <p:spPr bwMode="auto">
          <a:xfrm>
            <a:off x="4283968" y="2348880"/>
            <a:ext cx="1632181" cy="122413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pic>
        <p:nvPicPr>
          <p:cNvPr id="25" name="Picture 13" descr="Картинки по запросу удмуртские национальные блюда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2267744" y="5157192"/>
            <a:ext cx="1640610" cy="115212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sp>
        <p:nvSpPr>
          <p:cNvPr id="26" name="Управляющая кнопка: далее 25">
            <a:hlinkClick r:id="" action="ppaction://hlinkshowjump?jump=nextslide" highlightClick="1"/>
          </p:cNvPr>
          <p:cNvSpPr/>
          <p:nvPr/>
        </p:nvSpPr>
        <p:spPr>
          <a:xfrm>
            <a:off x="7668344" y="6165304"/>
            <a:ext cx="1080120" cy="432048"/>
          </a:xfrm>
          <a:prstGeom prst="actionButtonForwardNext">
            <a:avLst/>
          </a:prstGeom>
          <a:solidFill>
            <a:srgbClr val="FFC00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-3.88529E-7 L 0.70886 0.17831 " pathEditMode="relative" ptsTypes="AA">
                                      <p:cBhvr>
                                        <p:cTn id="6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-2.95097E-6 L 0.504 0.0525 " pathEditMode="relative" ptsTypes="AA">
                                      <p:cBhvr>
                                        <p:cTn id="11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-8.51064E-7 L 0.31493 0.12605 " pathEditMode="relative" ptsTypes="AA">
                                      <p:cBhvr>
                                        <p:cTn id="16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7.5E-6 -8.29787E-6 L 0.5198 -0.25186 " pathEditMode="relative" ptsTypes="AA">
                                      <p:cBhvr>
                                        <p:cTn id="21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-1.54487E-6 L 0.72448 0.41952 " pathEditMode="relative" ptsTypes="AA">
                                      <p:cBhvr>
                                        <p:cTn id="26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206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1" dur="1000" fill="hold"/>
                                        <p:tgtEl>
                                          <p:spTgt spid="20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69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206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6" dur="1000" fill="hold"/>
                                        <p:tgtEl>
                                          <p:spTgt spid="20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67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207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1" dur="1000" fill="hold"/>
                                        <p:tgtEl>
                                          <p:spTgt spid="20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71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207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6" dur="1000" fill="hold"/>
                                        <p:tgtEl>
                                          <p:spTgt spid="20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73"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 r="10253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179512" y="188640"/>
            <a:ext cx="8784976" cy="6408712"/>
          </a:xfrm>
          <a:prstGeom prst="rect">
            <a:avLst/>
          </a:prstGeom>
          <a:solidFill>
            <a:srgbClr val="D5CA37">
              <a:alpha val="92000"/>
            </a:srgb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Управляющая кнопка: далее 6">
            <a:hlinkClick r:id="" action="ppaction://hlinkshowjump?jump=endshow" highlightClick="1"/>
          </p:cNvPr>
          <p:cNvSpPr/>
          <p:nvPr/>
        </p:nvSpPr>
        <p:spPr>
          <a:xfrm>
            <a:off x="7596336" y="5949280"/>
            <a:ext cx="1224136" cy="576064"/>
          </a:xfrm>
          <a:prstGeom prst="actionButtonForwardNext">
            <a:avLst/>
          </a:prstGeom>
          <a:solidFill>
            <a:srgbClr val="FFC00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5364" name="Picture 4" descr="Картинки по запросу мультперсонажи маша 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3568" y="2060848"/>
            <a:ext cx="3960440" cy="3960440"/>
          </a:xfrm>
          <a:prstGeom prst="rect">
            <a:avLst/>
          </a:prstGeom>
          <a:noFill/>
        </p:spPr>
      </p:pic>
      <p:pic>
        <p:nvPicPr>
          <p:cNvPr id="14" name="Picture 2" descr="Картинки по запросу удмуртские национальные блюда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614613">
            <a:off x="4093183" y="542026"/>
            <a:ext cx="1656184" cy="124213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pic>
        <p:nvPicPr>
          <p:cNvPr id="15" name="Picture 1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187624" y="692696"/>
            <a:ext cx="1632182" cy="129614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16" name="Picture 6" descr="Похожее изображение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436096" y="3212976"/>
            <a:ext cx="1584176" cy="121245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pic>
        <p:nvPicPr>
          <p:cNvPr id="17" name="Picture 13" descr="Картинки по запросу удмуртские национальные блюда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164288" y="4077072"/>
            <a:ext cx="1640610" cy="115212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pic>
        <p:nvPicPr>
          <p:cNvPr id="18" name="Picture 4" descr="Похожее изображение"/>
          <p:cNvPicPr>
            <a:picLocks noChangeAspect="1" noChangeArrowheads="1"/>
          </p:cNvPicPr>
          <p:nvPr/>
        </p:nvPicPr>
        <p:blipFill>
          <a:blip r:embed="rId8" cstate="print"/>
          <a:srcRect l="4021" r="12874" b="630"/>
          <a:stretch>
            <a:fillRect/>
          </a:stretch>
        </p:blipFill>
        <p:spPr bwMode="auto">
          <a:xfrm rot="20629016">
            <a:off x="6726475" y="1255934"/>
            <a:ext cx="1632181" cy="122413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pic>
        <p:nvPicPr>
          <p:cNvPr id="20" name="Picture 27" descr="Картинки по запросу КОНВЕРТ PN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 rot="1816800">
            <a:off x="3162622" y="3338287"/>
            <a:ext cx="1438460" cy="1368152"/>
          </a:xfrm>
          <a:prstGeom prst="rect">
            <a:avLst/>
          </a:prstGeom>
          <a:noFill/>
        </p:spPr>
      </p:pic>
      <p:pic>
        <p:nvPicPr>
          <p:cNvPr id="21" name="Picture 17" descr="Картинки по запросу удмуртский национальный костюм рисунок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3635896" y="2348880"/>
            <a:ext cx="1365272" cy="172819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