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2" r:id="rId4"/>
    <p:sldId id="260" r:id="rId5"/>
    <p:sldId id="261" r:id="rId6"/>
    <p:sldId id="267" r:id="rId7"/>
    <p:sldId id="274" r:id="rId8"/>
    <p:sldId id="275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3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5" autoAdjust="0"/>
    <p:restoredTop sz="94660"/>
  </p:normalViewPr>
  <p:slideViewPr>
    <p:cSldViewPr>
      <p:cViewPr>
        <p:scale>
          <a:sx n="69" d="100"/>
          <a:sy n="69" d="100"/>
        </p:scale>
        <p:origin x="-13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674386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Консультация </a:t>
            </a:r>
            <a:r>
              <a:rPr kumimoji="0" lang="ru-RU" sz="3200" b="1" i="1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kumimoji="0" lang="ru-RU" sz="3200" b="1" i="1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воспитателей «</a:t>
            </a:r>
            <a:r>
              <a:rPr kumimoji="0" lang="ru-RU" sz="3200" b="1" i="1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Огород на </a:t>
            </a:r>
            <a:r>
              <a:rPr kumimoji="0" lang="ru-RU" sz="3200" b="1" i="1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подоконнике</a:t>
            </a:r>
            <a:endParaRPr kumimoji="0" lang="ru-RU" sz="3200" b="1" i="1" u="none" strike="noStrike" cap="none" normalizeH="0" baseline="0" dirty="0" smtClean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i.pinimg.com/originals/db/16/fc/db16fc676729f861f29ce80d067e2d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2924944"/>
            <a:ext cx="4675432" cy="3112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49" name="Picture 1" descr="C:\Users\гульнара\Desktop\images_cms-image-0000749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276872"/>
            <a:ext cx="5663952" cy="40886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692696"/>
            <a:ext cx="66967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2. Если вы хотите, чтобы семена в игрушке проросли быстрее, их можно замочить в питательном растворе (настое золы, </a:t>
            </a:r>
            <a:r>
              <a:rPr lang="ru-RU" b="1" dirty="0" err="1" smtClean="0">
                <a:latin typeface="Book Antiqua" pitchFamily="18" charset="0"/>
              </a:rPr>
              <a:t>биогумуса</a:t>
            </a:r>
            <a:r>
              <a:rPr lang="ru-RU" b="1" dirty="0" smtClean="0">
                <a:latin typeface="Book Antiqua" pitchFamily="18" charset="0"/>
              </a:rPr>
              <a:t> или в стимуляторе роста). Для этого насыпьте 2-3 ст.л. семян газонной травы на ткань, заверните и опустите в раствор на 30 минут.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122" name="Picture 2" descr="Изготовление травянчи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88840"/>
            <a:ext cx="6096000" cy="3943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764704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3. Подготовьте капроновый чулок или носочек. От него нужно отрезать около 20 см. Если вы задумали сделать маленькую игрушку, можно отрезать часть </a:t>
            </a:r>
            <a:r>
              <a:rPr lang="ru-RU" b="1" dirty="0" smtClean="0">
                <a:latin typeface="Book Antiqua" pitchFamily="18" charset="0"/>
              </a:rPr>
              <a:t>поменьше.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098" name="Picture 2" descr="Изготовление травянчи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988840"/>
            <a:ext cx="6096000" cy="3943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908720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4. Отрежьте от чулка еще 5 полосок шириной 5-7 мм. Они понадобятся для формирования ушек и мордочки </a:t>
            </a:r>
            <a:r>
              <a:rPr lang="ru-RU" b="1" dirty="0" err="1" smtClean="0">
                <a:latin typeface="Book Antiqua" pitchFamily="18" charset="0"/>
              </a:rPr>
              <a:t>травянчика</a:t>
            </a:r>
            <a:r>
              <a:rPr lang="ru-RU" b="1" dirty="0" smtClean="0">
                <a:latin typeface="Book Antiqua" pitchFamily="18" charset="0"/>
              </a:rPr>
              <a:t>.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Изготовление травянчи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88840"/>
            <a:ext cx="6096000" cy="3943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836713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5. Засыпьте в чулок 1</a:t>
            </a:r>
            <a:r>
              <a:rPr lang="ru-RU" b="1" dirty="0" smtClean="0">
                <a:latin typeface="Book Antiqua" pitchFamily="18" charset="0"/>
              </a:rPr>
              <a:t> </a:t>
            </a:r>
            <a:r>
              <a:rPr lang="ru-RU" b="1" dirty="0" smtClean="0">
                <a:latin typeface="Book Antiqua" pitchFamily="18" charset="0"/>
              </a:rPr>
              <a:t>ст.л. подготовленной газонной травы.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Изготовление травянчи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276872"/>
            <a:ext cx="5087888" cy="36728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620688"/>
            <a:ext cx="61206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Book Antiqua" pitchFamily="18" charset="0"/>
              </a:rPr>
              <a:t>6. Затем засыпьте опилки. Это можно делать ложкой, стаканом или рукой. Опилки сразу уплотняйте, формируя игрушку нужного размера и подходящей формы. Следите за тем, где находятся семена газонной травы. Заполненный чулок крепко перевяжите капроновой завязкой.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Изготовление травянчи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204864"/>
            <a:ext cx="5904656" cy="38195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836712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Book Antiqua" pitchFamily="18" charset="0"/>
              </a:rPr>
              <a:t>7. Сформируйте ушки. Для этого оттяните часть опилок и туго перевяжите</a:t>
            </a:r>
            <a:r>
              <a:rPr lang="ru-RU" b="1" dirty="0" smtClean="0">
                <a:latin typeface="Book Antiqua" pitchFamily="18" charset="0"/>
              </a:rPr>
              <a:t>.</a:t>
            </a:r>
            <a:r>
              <a:rPr lang="ru-RU" dirty="0" smtClean="0"/>
              <a:t> </a:t>
            </a:r>
            <a:r>
              <a:rPr lang="ru-RU" b="1" dirty="0" smtClean="0">
                <a:latin typeface="Book Antiqua" pitchFamily="18" charset="0"/>
              </a:rPr>
              <a:t>Сформируйте носик</a:t>
            </a:r>
            <a:r>
              <a:rPr lang="ru-RU" b="1" dirty="0" smtClean="0">
                <a:latin typeface="Book Antiqua" pitchFamily="18" charset="0"/>
              </a:rPr>
              <a:t>. </a:t>
            </a:r>
            <a:r>
              <a:rPr lang="ru-RU" b="1" dirty="0" smtClean="0">
                <a:latin typeface="Book Antiqua" pitchFamily="18" charset="0"/>
              </a:rPr>
              <a:t>Сделайте </a:t>
            </a:r>
            <a:r>
              <a:rPr lang="ru-RU" b="1" dirty="0" smtClean="0">
                <a:latin typeface="Book Antiqua" pitchFamily="18" charset="0"/>
              </a:rPr>
              <a:t>его в верхней части мордочки и обмотайте несколько раз капроновой завязкой.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764704"/>
            <a:ext cx="7704856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</a:t>
            </a:r>
            <a:r>
              <a:rPr lang="ru-RU" sz="1600" dirty="0" smtClean="0">
                <a:latin typeface="Book Antiqua" pitchFamily="18" charset="0"/>
              </a:rPr>
              <a:t>Вид </a:t>
            </a:r>
            <a:r>
              <a:rPr lang="ru-RU" sz="1600" dirty="0" smtClean="0">
                <a:latin typeface="Book Antiqua" pitchFamily="18" charset="0"/>
              </a:rPr>
              <a:t>готовой игрушки можно немного изменить по вашему </a:t>
            </a:r>
            <a:r>
              <a:rPr lang="ru-RU" sz="1600" dirty="0" smtClean="0">
                <a:latin typeface="Book Antiqua" pitchFamily="18" charset="0"/>
              </a:rPr>
              <a:t>    </a:t>
            </a:r>
          </a:p>
          <a:p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smtClean="0">
                <a:latin typeface="Book Antiqua" pitchFamily="18" charset="0"/>
              </a:rPr>
              <a:t>                усмотрению</a:t>
            </a:r>
            <a:r>
              <a:rPr lang="ru-RU" sz="1600" dirty="0" smtClean="0">
                <a:latin typeface="Book Antiqua" pitchFamily="18" charset="0"/>
              </a:rPr>
              <a:t>: например, сделать ее более высокой или плоской, </a:t>
            </a:r>
            <a:endParaRPr lang="ru-RU" sz="1600" dirty="0" smtClean="0">
              <a:latin typeface="Book Antiqua" pitchFamily="18" charset="0"/>
            </a:endParaRPr>
          </a:p>
          <a:p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smtClean="0">
                <a:latin typeface="Book Antiqua" pitchFamily="18" charset="0"/>
              </a:rPr>
              <a:t>                 сформировать </a:t>
            </a:r>
            <a:r>
              <a:rPr lang="ru-RU" sz="1600" dirty="0" smtClean="0">
                <a:latin typeface="Book Antiqua" pitchFamily="18" charset="0"/>
              </a:rPr>
              <a:t>милые щечки и т.д</a:t>
            </a:r>
            <a:r>
              <a:rPr lang="ru-RU" sz="1600" dirty="0" smtClean="0">
                <a:latin typeface="Book Antiqua" pitchFamily="18" charset="0"/>
              </a:rPr>
              <a:t>.</a:t>
            </a:r>
            <a:r>
              <a:rPr lang="ru-RU" sz="1600" dirty="0" smtClean="0">
                <a:latin typeface="Book Antiqua" pitchFamily="18" charset="0"/>
              </a:rPr>
              <a:t> </a:t>
            </a:r>
            <a:endParaRPr lang="ru-RU" sz="1600" dirty="0" smtClean="0">
              <a:latin typeface="Book Antiqua" pitchFamily="18" charset="0"/>
            </a:endParaRPr>
          </a:p>
          <a:p>
            <a:endParaRPr lang="ru-RU" sz="1600" dirty="0" smtClean="0">
              <a:latin typeface="Book Antiqua" pitchFamily="18" charset="0"/>
            </a:endParaRPr>
          </a:p>
          <a:p>
            <a:r>
              <a:rPr lang="ru-RU" sz="1600" dirty="0" smtClean="0">
                <a:latin typeface="Book Antiqua" pitchFamily="18" charset="0"/>
              </a:rPr>
              <a:t>    Подберите </a:t>
            </a:r>
            <a:r>
              <a:rPr lang="ru-RU" sz="1600" dirty="0" smtClean="0">
                <a:latin typeface="Book Antiqua" pitchFamily="18" charset="0"/>
              </a:rPr>
              <a:t>глазки. Их можно нарисовать акриловой краской для ткани. А можно пришить или приклеить горячим клеем пластмассовые глазки</a:t>
            </a:r>
            <a:r>
              <a:rPr lang="ru-RU" sz="1600" dirty="0" smtClean="0">
                <a:latin typeface="Book Antiqua" pitchFamily="18" charset="0"/>
              </a:rPr>
              <a:t>.</a:t>
            </a:r>
            <a:r>
              <a:rPr lang="ru-RU" sz="1600" dirty="0" smtClean="0">
                <a:latin typeface="Book Antiqua" pitchFamily="18" charset="0"/>
              </a:rPr>
              <a:t>  После того как краска высохнет, опустите игрушку в емкость с водой комнатной температуры. Подержите, пока опилки не намокнут</a:t>
            </a:r>
            <a:r>
              <a:rPr lang="ru-RU" sz="1600" dirty="0" smtClean="0">
                <a:latin typeface="Book Antiqua" pitchFamily="18" charset="0"/>
              </a:rPr>
              <a:t>.</a:t>
            </a:r>
          </a:p>
          <a:p>
            <a:endParaRPr lang="ru-RU" sz="1600" dirty="0" smtClean="0">
              <a:latin typeface="Book Antiqua" pitchFamily="18" charset="0"/>
            </a:endParaRPr>
          </a:p>
          <a:p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smtClean="0">
                <a:latin typeface="Book Antiqua" pitchFamily="18" charset="0"/>
              </a:rPr>
              <a:t>Поставьте </a:t>
            </a:r>
            <a:r>
              <a:rPr lang="ru-RU" sz="1600" dirty="0" err="1" smtClean="0">
                <a:latin typeface="Book Antiqua" pitchFamily="18" charset="0"/>
              </a:rPr>
              <a:t>травянчика</a:t>
            </a:r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smtClean="0">
                <a:latin typeface="Book Antiqua" pitchFamily="18" charset="0"/>
              </a:rPr>
              <a:t>в любую тарелку или невысокий контейнер в хорошо освещенное место и периодически поливайте, чтобы верхний слой игрушки не пересыхал. Через 4-5 дней появится зеленая травка.</a:t>
            </a:r>
            <a:endParaRPr lang="ru-RU" sz="1600" dirty="0">
              <a:latin typeface="Book Antiqua" pitchFamily="18" charset="0"/>
            </a:endParaRPr>
          </a:p>
        </p:txBody>
      </p:sp>
      <p:pic>
        <p:nvPicPr>
          <p:cNvPr id="26626" name="Picture 2" descr="Изготовление травянчи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7" y="3865324"/>
            <a:ext cx="3751024" cy="2426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1268760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"Прическу" игрушки можно менять по своему усмотрению – это отличное развлечение для детей и не только!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31746" name="Picture 2" descr="Травянчик"/>
          <p:cNvPicPr>
            <a:picLocks noChangeAspect="1" noChangeArrowheads="1"/>
          </p:cNvPicPr>
          <p:nvPr/>
        </p:nvPicPr>
        <p:blipFill>
          <a:blip r:embed="rId3" cstate="print"/>
          <a:srcRect t="3652" r="17314"/>
          <a:stretch>
            <a:fillRect/>
          </a:stretch>
        </p:blipFill>
        <p:spPr bwMode="auto">
          <a:xfrm>
            <a:off x="755576" y="2276872"/>
            <a:ext cx="3960440" cy="2985191"/>
          </a:xfrm>
          <a:prstGeom prst="rect">
            <a:avLst/>
          </a:prstGeom>
          <a:noFill/>
        </p:spPr>
      </p:pic>
      <p:pic>
        <p:nvPicPr>
          <p:cNvPr id="31748" name="Picture 4" descr="https://fb.ru/misc/i/gallery/10441/12653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2636912"/>
            <a:ext cx="3552394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42910" y="0"/>
            <a:ext cx="8072494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          </a:t>
            </a:r>
            <a:r>
              <a:rPr lang="ru-RU" sz="20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Bookman Old Style" pitchFamily="18" charset="0"/>
                <a:cs typeface="Arial" pitchFamily="34" charset="0"/>
              </a:rPr>
              <a:t>Для чего нужен огород на подоконнике?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Ребёнок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видит, как формируется растение, усваивает логическую последовательность: семечко, росток, цветок, плод.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Малыш учится ухаживать за растениями, выполнять определённые обязанности каждый день, нести ответственность: поливать, рыхлить, собирать.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Мини-грядка помогает развить наблюдательность, так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lang="ru-RU" sz="1600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ребёнок замечает мельчайшие изменения в посадках.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Малыш выполняет полезное дело с взрослым – сам делает бороздки, сам раскладывает семена, сам зарывает и поливает, это повышает его самооценку.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Происходит развитие речи, так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lang="ru-RU" sz="1600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взрослый рассказывает про новые растения при посадке и всё комментирует, и мотивирует ребёнка описывать свои действия.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428596" y="571480"/>
            <a:ext cx="828680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 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Подготовка  мини-огорода.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5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Придумайте вместе с </a:t>
            </a:r>
            <a:r>
              <a:rPr lang="ru-RU" sz="1600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детьми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, каким вы хотите видеть свой огород на подоконнике.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Подготовьте подходящую землю и семена.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Подберите горшочки для посадки.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Горшочки можно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украсить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– приклеить глазки, носики и ротики.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Освободите безопасное место на подоконнике.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Не забудьте  про маленькие инструменты и леечку.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Приготовить строительный скотч и маркер для того, чтобы подписать горшки, или специальные таблички.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5" name="Рисунок 4" descr="https://i.pinimg.com/736x/f8/ba/85/f8ba8549d92cef096e40499b7115557a--kid-stuff-kid-craft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276872"/>
            <a:ext cx="2232248" cy="21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88921"/>
            <a:ext cx="828680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1" i="0" u="none" strike="noStrike" cap="none" normalizeH="0" baseline="0" dirty="0" smtClean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5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ru-RU" sz="2000" b="1" dirty="0" smtClean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50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Какие 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растения выбрать для посадки?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5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Это должны быть </a:t>
            </a:r>
            <a:r>
              <a:rPr lang="ru-RU" sz="1600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растения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у которых быстро появляются всходы, так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как. ребёнок не будет наблюдать за пустым горшком две недели. 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Растения не должны нести потенциальную опасность для ребёнка – не вызывать аллергию и не быть ядовитым.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Очень важно, чтобы дети активно участвовали в посадке и последующем уходе за растениями.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Огород на подоконнике прежде всего должен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Помогать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развитии детей. Поэтому для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воспитанников младших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групп целесообразно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высаживать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более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крупные семена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, чем для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воспитанников средних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 старших групп.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Так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же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младших группах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достаточно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 – 2 вида растения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посадки, </a:t>
            </a:r>
            <a:endParaRPr lang="ru-RU" sz="1600" dirty="0" smtClean="0">
              <a:solidFill>
                <a:srgbClr val="000000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средних – 2 – 3, в старших и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подготовительных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– до 5.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5" name="Рисунок 4" descr="https://www.maam.ru/upload/blogs/detsad-211392-141716416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356992"/>
            <a:ext cx="228791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428737"/>
            <a:ext cx="78581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Для наблюдения  в группу хорошо принести веточки деревьев. </a:t>
            </a:r>
            <a:endParaRPr lang="ru-RU" sz="1600" dirty="0" smtClean="0">
              <a:latin typeface="Bookman Old Style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sz="1600" dirty="0" smtClean="0">
              <a:solidFill>
                <a:srgbClr val="000000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Целесообразно отвести место для лаборатории, где растения будут высаживаться разными способами. </a:t>
            </a:r>
            <a:endParaRPr lang="ru-RU" sz="1600" dirty="0" smtClean="0">
              <a:latin typeface="Bookman Old Style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endParaRPr lang="ru-RU" sz="1600" dirty="0" smtClean="0">
              <a:solidFill>
                <a:srgbClr val="000000"/>
              </a:solidFill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600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 За растениями должны идти регулярные наблюдения с фиксацией             результатов в дневнике.</a:t>
            </a:r>
            <a:endParaRPr lang="ru-RU" sz="1600" dirty="0" smtClean="0"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6" name="Рисунок 5" descr="https://img11.postila.ru/data/5d/b7/62/12/5db762128c87079c992055872ea837cb9a66c258b15819ad7467a4e86c90929b.png"/>
          <p:cNvPicPr/>
          <p:nvPr/>
        </p:nvPicPr>
        <p:blipFill>
          <a:blip r:embed="rId3" cstate="print"/>
          <a:srcRect t="21217" r="301"/>
          <a:stretch>
            <a:fillRect/>
          </a:stretch>
        </p:blipFill>
        <p:spPr bwMode="auto">
          <a:xfrm>
            <a:off x="1979712" y="3284984"/>
            <a:ext cx="5400600" cy="2649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357158" y="714356"/>
            <a:ext cx="8358246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Этапы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по организации работы при посадке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               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огорода на</a:t>
            </a:r>
            <a:r>
              <a:rPr kumimoji="0" lang="ru-RU" sz="2000" b="1" i="0" u="none" strike="noStrike" cap="none" normalizeH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подоконнике.</a:t>
            </a:r>
            <a:endParaRPr kumimoji="0" lang="ru-RU" sz="2000" b="1" i="0" u="none" strike="noStrike" cap="none" normalizeH="0" baseline="0" dirty="0" smtClean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50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1. Посадка растений, изготовление таблиц-указателей с названиями и датой посадки. Знакомство детей с алгоритмом по уходу за растениями.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2. Наблюдение за ростом растений, проведение опытов, экспериментов. Результаты фиксируются в дневнике.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3. Анализ и обобщение результатов, полученных в процессе исследовательской деятельности детей.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s://klubkom.net/static/upload/b/c/6/0/p-0530cec0fc1eac.f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4149080"/>
            <a:ext cx="3452267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r3.mt.ru/r23/photo3AB8/20119648879-0/jpg/bp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3861048"/>
            <a:ext cx="2952750" cy="215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11560" y="471587"/>
            <a:ext cx="8280920" cy="299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    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r>
              <a:rPr lang="ru-RU" sz="20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0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200" b="1" dirty="0" err="1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Травянчики</a:t>
            </a:r>
            <a:r>
              <a:rPr lang="ru-RU" sz="32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latin typeface="Book Antiqua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050" b="1" dirty="0" smtClean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rgbClr val="00B050"/>
              </a:solidFill>
              <a:latin typeface="Book Antiqua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Book Antiqua" pitchFamily="18" charset="0"/>
              </a:rPr>
              <a:t>          "</a:t>
            </a:r>
            <a:r>
              <a:rPr lang="ru-RU" sz="2000" b="1" dirty="0" err="1" smtClean="0">
                <a:latin typeface="Book Antiqua" pitchFamily="18" charset="0"/>
              </a:rPr>
              <a:t>Травянчик</a:t>
            </a:r>
            <a:r>
              <a:rPr lang="ru-RU" sz="2000" b="1" dirty="0" smtClean="0">
                <a:latin typeface="Book Antiqua" pitchFamily="18" charset="0"/>
              </a:rPr>
              <a:t>" </a:t>
            </a:r>
            <a:r>
              <a:rPr lang="ru-RU" sz="2000" dirty="0" smtClean="0">
                <a:latin typeface="Book Antiqua" pitchFamily="18" charset="0"/>
              </a:rPr>
              <a:t>– это забавная живая игрушка, которую можно сделать вместе с детьми. Регулярно поливая своего "питомца", вы получите настоящий зеленый уголок – украшение комнаты. </a:t>
            </a:r>
          </a:p>
          <a:p>
            <a:endParaRPr lang="ru-RU" sz="2000" b="1" dirty="0" smtClean="0">
              <a:latin typeface="Book Antiqua" pitchFamily="18" charset="0"/>
            </a:endParaRPr>
          </a:p>
          <a:p>
            <a:r>
              <a:rPr lang="ru-RU" sz="2000" b="1" dirty="0" smtClean="0">
                <a:latin typeface="Book Antiqua" pitchFamily="18" charset="0"/>
              </a:rPr>
              <a:t>   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702" name="Picture 6" descr="https://pbs.twimg.com/media/B2Gk7wlIcAA7NHF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420888"/>
            <a:ext cx="2981248" cy="2160240"/>
          </a:xfrm>
          <a:prstGeom prst="rect">
            <a:avLst/>
          </a:prstGeom>
          <a:noFill/>
        </p:spPr>
      </p:pic>
      <p:pic>
        <p:nvPicPr>
          <p:cNvPr id="29704" name="Picture 8" descr="https://selcdn.fedsp.com/khieru/371387/tr_begemot.jpg"/>
          <p:cNvPicPr>
            <a:picLocks noChangeAspect="1" noChangeArrowheads="1"/>
          </p:cNvPicPr>
          <p:nvPr/>
        </p:nvPicPr>
        <p:blipFill>
          <a:blip r:embed="rId4" cstate="print"/>
          <a:srcRect l="17391" t="13043"/>
          <a:stretch>
            <a:fillRect/>
          </a:stretch>
        </p:blipFill>
        <p:spPr bwMode="auto">
          <a:xfrm>
            <a:off x="6732240" y="2492896"/>
            <a:ext cx="1872208" cy="1970746"/>
          </a:xfrm>
          <a:prstGeom prst="rect">
            <a:avLst/>
          </a:prstGeom>
          <a:noFill/>
        </p:spPr>
      </p:pic>
      <p:pic>
        <p:nvPicPr>
          <p:cNvPr id="29700" name="Picture 4" descr="https://www.ogorod.ru/images/cache/1200x628/crop/images%7Ccms-image-000074958.jpg"/>
          <p:cNvPicPr>
            <a:picLocks noChangeAspect="1" noChangeArrowheads="1"/>
          </p:cNvPicPr>
          <p:nvPr/>
        </p:nvPicPr>
        <p:blipFill>
          <a:blip r:embed="rId5" cstate="print"/>
          <a:srcRect l="8343" t="3985" r="16573"/>
          <a:stretch>
            <a:fillRect/>
          </a:stretch>
        </p:blipFill>
        <p:spPr bwMode="auto">
          <a:xfrm>
            <a:off x="4932040" y="4293096"/>
            <a:ext cx="2592288" cy="1734797"/>
          </a:xfrm>
          <a:prstGeom prst="rect">
            <a:avLst/>
          </a:prstGeom>
          <a:noFill/>
        </p:spPr>
      </p:pic>
      <p:pic>
        <p:nvPicPr>
          <p:cNvPr id="29698" name="Picture 2" descr="https://www.culture.ru/storage/images/8ba9d7a028dfc838942957ef12f67936/74bda3fab9afbe56a50e6d9bf2f8a031.jpg"/>
          <p:cNvPicPr>
            <a:picLocks noChangeAspect="1" noChangeArrowheads="1"/>
          </p:cNvPicPr>
          <p:nvPr/>
        </p:nvPicPr>
        <p:blipFill>
          <a:blip r:embed="rId6" cstate="print"/>
          <a:srcRect t="14706" r="2626" b="8824"/>
          <a:stretch>
            <a:fillRect/>
          </a:stretch>
        </p:blipFill>
        <p:spPr bwMode="auto">
          <a:xfrm>
            <a:off x="899592" y="4509120"/>
            <a:ext cx="3168352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836712"/>
            <a:ext cx="56166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Для изготовления такой игрушки понадобятся </a:t>
            </a:r>
            <a:r>
              <a:rPr lang="ru-RU" dirty="0" smtClean="0">
                <a:latin typeface="Book Antiqua" pitchFamily="18" charset="0"/>
              </a:rPr>
              <a:t>опилки, семена газонной травы, носок или чулок, пластиковые глазки, ножницы.</a:t>
            </a:r>
            <a:endParaRPr lang="ru-RU" dirty="0"/>
          </a:p>
        </p:txBody>
      </p:sp>
      <p:pic>
        <p:nvPicPr>
          <p:cNvPr id="6" name="Рисунок 5" descr="http://mtdata.ru/u19/photo8DDA/20731644841-0/origina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988840"/>
            <a:ext cx="5292353" cy="407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6bc2a0e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00174"/>
            <a:ext cx="1684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&amp;Icy;&amp;zcy;&amp;gcy;&amp;ocy;&amp;tcy;&amp;ocy;&amp;vcy;&amp;lcy;&amp;iecy;&amp;ncy;&amp;icy;&amp;iecy; &amp;tcy;&amp;rcy;&amp;acy;&amp;vcy;&amp;yacy;&amp;ncy;&amp;chcy;&amp;icy;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772816"/>
            <a:ext cx="6096000" cy="3943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836712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Book Antiqua" pitchFamily="18" charset="0"/>
              </a:rPr>
              <a:t>1. Подготовьте опилки: выберите </a:t>
            </a:r>
            <a:r>
              <a:rPr lang="ru-RU" b="1" dirty="0" smtClean="0">
                <a:latin typeface="Book Antiqua" pitchFamily="18" charset="0"/>
              </a:rPr>
              <a:t>крупные стружки и щепочки – они не должны мешать.</a:t>
            </a:r>
            <a:endParaRPr lang="ru-RU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463</Words>
  <Application>Microsoft Office PowerPoint</Application>
  <PresentationFormat>Экран (4:3)</PresentationFormat>
  <Paragraphs>86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гульнара</dc:creator>
  <cp:lastModifiedBy>гульнара</cp:lastModifiedBy>
  <cp:revision>9</cp:revision>
  <dcterms:created xsi:type="dcterms:W3CDTF">2021-04-18T09:08:34Z</dcterms:created>
  <dcterms:modified xsi:type="dcterms:W3CDTF">2021-04-19T14:56:03Z</dcterms:modified>
</cp:coreProperties>
</file>