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70" r:id="rId6"/>
    <p:sldId id="269" r:id="rId7"/>
    <p:sldId id="268" r:id="rId8"/>
    <p:sldId id="271" r:id="rId9"/>
    <p:sldId id="267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56\Desktop\space-star-planet-sun-sunrise-universe-cosmos-starry-sky-sk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4509120"/>
            <a:ext cx="2818656" cy="1584176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</a:rPr>
              <a:t>Подготовила :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воспитатель </a:t>
            </a:r>
            <a:r>
              <a:rPr lang="ru-RU" sz="2000" b="1" dirty="0" err="1" smtClean="0">
                <a:solidFill>
                  <a:schemeClr val="bg1"/>
                </a:solidFill>
              </a:rPr>
              <a:t>Поршина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Людмила Сергеевна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396044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7200" b="1" dirty="0" smtClean="0">
                <a:solidFill>
                  <a:schemeClr val="bg1"/>
                </a:solidFill>
              </a:rPr>
              <a:t>Первооткрыватели космоса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4" descr="Картинки по запросу космо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33056"/>
            <a:ext cx="3044732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56\Desktop\space-star-planet-sun-sunrise-universe-cosmos-starry-sky-sk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6" y="4005064"/>
            <a:ext cx="2890664" cy="208823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А современная космическая станция находится в космосе много лет; это настоящий космический дом, в котором космонавты живут по многу месяцев.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3240360" cy="338437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Корабль «Восток» всего лишь один раз облетел вокруг Земли. </a:t>
            </a:r>
            <a:endParaRPr lang="ru-RU" sz="35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buNone/>
            </a:pPr>
            <a:endParaRPr lang="ru-RU" sz="72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Picture 4" descr="Картинка 5 из 166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429000"/>
            <a:ext cx="5072066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 descr="Картинка 16 из 29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9" y="142852"/>
            <a:ext cx="4891414" cy="30973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56\Desktop\space-star-planet-sun-sunrise-universe-cosmos-starry-sky-sk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4509120"/>
            <a:ext cx="2818656" cy="1584176"/>
          </a:xfrm>
        </p:spPr>
        <p:txBody>
          <a:bodyPr>
            <a:normAutofit/>
          </a:bodyPr>
          <a:lstStyle/>
          <a:p>
            <a:pPr algn="r"/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396044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476673"/>
            <a:ext cx="457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Franklin Gothic Medium Cond" pitchFamily="34" charset="0"/>
              </a:rPr>
              <a:t>Чудо-птица — алый хвост Полетела в стаю звезд.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Картинка 26 из 2106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500174"/>
            <a:ext cx="7143767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56\Desktop\space-star-planet-sun-sunrise-universe-cosmos-starry-sky-sk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4509120"/>
            <a:ext cx="2818656" cy="1584176"/>
          </a:xfrm>
        </p:spPr>
        <p:txBody>
          <a:bodyPr>
            <a:normAutofit/>
          </a:bodyPr>
          <a:lstStyle/>
          <a:p>
            <a:pPr algn="r"/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396044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60648"/>
            <a:ext cx="88924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 не летчик, не пилот,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 ведет не самолет,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 огромную ракету.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Дети, кто, скажите, это?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Картинка 16 из 846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492896"/>
            <a:ext cx="4857784" cy="4153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Картинка 573 из 8479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1428736"/>
            <a:ext cx="3452813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56\Desktop\space-star-planet-sun-sunrise-universe-cosmos-starry-sky-sk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4509120"/>
            <a:ext cx="2818656" cy="1584176"/>
          </a:xfrm>
        </p:spPr>
        <p:txBody>
          <a:bodyPr>
            <a:normAutofit/>
          </a:bodyPr>
          <a:lstStyle/>
          <a:p>
            <a:pPr algn="r"/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396044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Picture 3" descr="Картинка 64 из 386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274956">
            <a:off x="4541556" y="1370175"/>
            <a:ext cx="4610100" cy="333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764704"/>
            <a:ext cx="471601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Franklin Gothic Medium Cond" pitchFamily="34" charset="0"/>
              </a:rPr>
              <a:t>Тысячи лет люди ходили по Земле, но никак не могли увидеть ее всю сразу. 4 ноября 1957 года наша страна открыла миру новую эпоху — космическую. В этот день был запущен первый искусственный спутник Земли. Он весил 83,6 килограммов и имел форму шара диаметром 58 сантиметров. </a:t>
            </a:r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0" hangingPunct="0">
              <a:lnSpc>
                <a:spcPct val="150000"/>
              </a:lnSpc>
              <a:defRPr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Franklin Gothic Medium Cond" pitchFamily="34" charset="0"/>
              </a:rPr>
              <a:t>Теперь, хоть и не своими глазами, а с помощью аппаратуры, люди смогли увидеть свою планету из космоса.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56\Desktop\space-star-planet-sun-sunrise-universe-cosmos-starry-sky-sk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4509120"/>
            <a:ext cx="2818656" cy="1584176"/>
          </a:xfrm>
        </p:spPr>
        <p:txBody>
          <a:bodyPr>
            <a:normAutofit/>
          </a:bodyPr>
          <a:lstStyle/>
          <a:p>
            <a:pPr algn="r"/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396044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Картинка 1 из 2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4500594" cy="3377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4437112"/>
            <a:ext cx="34563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Franklin Gothic Medium Cond" pitchFamily="34" charset="0"/>
              </a:rPr>
              <a:t>На втором искусственном спутнике в космос была запущена собака Лайка, которая облетела Землю.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Картинка 3 из 27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836712"/>
            <a:ext cx="4214809" cy="58371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4" descr="Картинка 9 из 27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2996952"/>
            <a:ext cx="2294031" cy="25003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56\Desktop\space-star-planet-sun-sunrise-universe-cosmos-starry-sky-sk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4509120"/>
            <a:ext cx="2818656" cy="1584176"/>
          </a:xfrm>
        </p:spPr>
        <p:txBody>
          <a:bodyPr>
            <a:normAutofit/>
          </a:bodyPr>
          <a:lstStyle/>
          <a:p>
            <a:pPr algn="r"/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396044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8640"/>
            <a:ext cx="29523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Белка и Стрелка — советские собаки-космонавты, совершившие космический полет на корабле «Спутник - 5» 19 августа 1960 года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5122" name="Picture 2" descr="Belka and Strelka in space (Белка и Стрелка в космос) - YouTub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868591"/>
            <a:ext cx="7092280" cy="39894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56\Desktop\space-star-planet-sun-sunrise-universe-cosmos-starry-sky-sk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4509120"/>
            <a:ext cx="2818656" cy="1584176"/>
          </a:xfrm>
        </p:spPr>
        <p:txBody>
          <a:bodyPr>
            <a:normAutofit/>
          </a:bodyPr>
          <a:lstStyle/>
          <a:p>
            <a:pPr algn="r"/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396044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88640"/>
            <a:ext cx="84249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апреля 1961 года планету потрясла неожиданная весть: «Человек в космосе! Русский, советский!»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Многовековая мечта людей о полете к звездам сбылась. Солнечным утром мощная ракета вывела на орбиту космический корабль «Восток» с первым космонавтом Земли —    Юрием Гагариным на борту.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Картинка 17 из 89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778" y="3284984"/>
            <a:ext cx="2755729" cy="342785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Picture 4" descr="Картинка 29 из 89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2571744"/>
            <a:ext cx="3028950" cy="364331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Picture 6" descr="Картинка 42 из 894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2000240"/>
            <a:ext cx="2643187" cy="364331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56\Desktop\space-star-planet-sun-sunrise-universe-cosmos-starry-sky-sk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7452320" y="6093296"/>
            <a:ext cx="1234480" cy="360040"/>
          </a:xfrm>
        </p:spPr>
        <p:txBody>
          <a:bodyPr>
            <a:normAutofit fontScale="90000"/>
          </a:bodyPr>
          <a:lstStyle/>
          <a:p>
            <a:pPr algn="r"/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3384376" cy="3384376"/>
          </a:xfrm>
        </p:spPr>
        <p:txBody>
          <a:bodyPr>
            <a:normAutofit fontScale="92500" lnSpcReduction="2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Юрий Гагарин занял место в кабине, прозвучала команда «Пуск!»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«Поехали!» — раздался в радиорупорах голос первого космонавта. Взревели двигатели, ракета оторвалась       от Земли и пошла в небо.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Картинка 72 из 796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3286148" cy="33569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419872" y="3356992"/>
            <a:ext cx="54006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Franklin Gothic Medium Cond" pitchFamily="34" charset="0"/>
              </a:rPr>
              <a:t>Отрывок из воспоминаний: «Когда корабль вышел на орбиту, появилась невесомость. Я оторвался от кресла и повис между потолком и полом кабины. Все вокруг стало легче. «Земля» спросила, что я вижу, и я рассказал, что отчетливо видны горные хребты, крупные реки, большие леса, пятна островов, береговая кромка морей».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3" descr="Картинка 33 из 293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60649"/>
            <a:ext cx="3600400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56\Desktop\space-star-planet-sun-sunrise-universe-cosmos-starry-sky-sk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4509120"/>
            <a:ext cx="2818656" cy="1584176"/>
          </a:xfrm>
        </p:spPr>
        <p:txBody>
          <a:bodyPr>
            <a:normAutofit/>
          </a:bodyPr>
          <a:lstStyle/>
          <a:p>
            <a:pPr algn="r"/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44644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Больше часа, а именно 108 мин, длился первый полет человека в космосе. За это время корабль «Восток» облетел весь земной шар и опустился в точно заданном районе.</a:t>
            </a:r>
          </a:p>
          <a:p>
            <a:pPr algn="ctr">
              <a:buNone/>
            </a:pPr>
            <a:endParaRPr lang="ru-RU" sz="72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Картинка 1 из 5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1" y="2348880"/>
            <a:ext cx="5774146" cy="4320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268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Подготовила : воспитатель Поршина  Людмила Сергеевна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А современная космическая станция находится в космосе много лет; это настоящий космический дом, в котором космонавты живут по многу месяцев.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 : воспитатель Поршина  Людмила Сергеевна</dc:title>
  <dc:creator>ACER56</dc:creator>
  <cp:lastModifiedBy>ACER56</cp:lastModifiedBy>
  <cp:revision>6</cp:revision>
  <dcterms:created xsi:type="dcterms:W3CDTF">2021-04-19T12:16:47Z</dcterms:created>
  <dcterms:modified xsi:type="dcterms:W3CDTF">2021-04-19T12:59:48Z</dcterms:modified>
</cp:coreProperties>
</file>