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7" r:id="rId8"/>
    <p:sldId id="268" r:id="rId9"/>
    <p:sldId id="269" r:id="rId10"/>
    <p:sldId id="271" r:id="rId11"/>
    <p:sldId id="270" r:id="rId12"/>
    <p:sldId id="259" r:id="rId13"/>
    <p:sldId id="276" r:id="rId14"/>
    <p:sldId id="275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0lik.ru/uploads/posts/2010-03/1269121450_0lik.ru_12d4a3dd1d5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6400800" cy="1752600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49201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УМК «Начальная школа 21 века»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Урок окружающего мира Тема: «Правила дорожного движения»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У него 2 колеса </a:t>
            </a:r>
          </a:p>
          <a:p>
            <a:pPr algn="ctr">
              <a:buNone/>
            </a:pPr>
            <a:r>
              <a:rPr lang="ru-RU" i="1" dirty="0" smtClean="0"/>
              <a:t>И седло на раме. </a:t>
            </a:r>
          </a:p>
          <a:p>
            <a:pPr algn="ctr">
              <a:buNone/>
            </a:pPr>
            <a:r>
              <a:rPr lang="ru-RU" i="1" dirty="0" smtClean="0"/>
              <a:t>2 педали есть внизу, </a:t>
            </a:r>
          </a:p>
          <a:p>
            <a:pPr algn="ctr">
              <a:buNone/>
            </a:pPr>
            <a:r>
              <a:rPr lang="ru-RU" i="1" dirty="0" smtClean="0"/>
              <a:t>Крутят их ногами.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260648"/>
            <a:ext cx="8343617" cy="62646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0"/>
            <a:ext cx="37152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Велосипед</a:t>
            </a: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Вспоминаем правила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979712" y="1412776"/>
            <a:ext cx="699512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– Мы подошли к дороге, как нас можно назвать ?</a:t>
            </a:r>
          </a:p>
          <a:p>
            <a:r>
              <a:rPr lang="ru-RU" sz="2400" dirty="0" smtClean="0"/>
              <a:t>Как надо ходить по дороге группой?</a:t>
            </a:r>
          </a:p>
          <a:p>
            <a:pPr marL="0" indent="0">
              <a:buNone/>
            </a:pPr>
            <a:r>
              <a:rPr lang="ru-RU" sz="2400" dirty="0" smtClean="0"/>
              <a:t>            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             Как надо переходить дорогу?</a:t>
            </a:r>
            <a:endParaRPr lang="ru-RU" dirty="0"/>
          </a:p>
        </p:txBody>
      </p:sp>
      <p:pic>
        <p:nvPicPr>
          <p:cNvPr id="11266" name="Picture 2" descr="http://good.photolandiya.ru/img-q5y5x5n4g4041416d4j4c406p504o4s4/img/image/kartinki_pro_p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4145"/>
            <a:ext cx="9144000" cy="69321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764704"/>
            <a:ext cx="6170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По пешеходному переходу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620689"/>
            <a:ext cx="5544616" cy="72007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1484785"/>
            <a:ext cx="1440160" cy="5760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endParaRPr lang="ru-RU" sz="8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2348880"/>
            <a:ext cx="4464496" cy="175548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8000" b="1" i="1" dirty="0" smtClean="0">
                <a:solidFill>
                  <a:srgbClr val="FFFF00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8000" b="1" i="1" dirty="0" smtClean="0">
                <a:solidFill>
                  <a:srgbClr val="00B050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8000" b="1" i="1" dirty="0">
              <a:solidFill>
                <a:srgbClr val="00B050"/>
              </a:solidFill>
              <a:effectLst>
                <a:glow rad="139700">
                  <a:schemeClr val="tx1"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5269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3000" y="-1143000"/>
            <a:ext cx="6858000" cy="914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1484784"/>
            <a:ext cx="9144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сигналы пешеходного светофора вы знаете, что они обозначают?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выглядит пешеходный светофор? </a:t>
            </a:r>
          </a:p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66573"/>
            <a:ext cx="1747572" cy="330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25632" y="3566228"/>
            <a:ext cx="583264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 ДВИЖЕНИЕ ПЕШЕХОДА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7824" y="4797152"/>
            <a:ext cx="583264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РАЗРЕШАЕТ ДВИЖЕНИЕ ПЕШЕХОДА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257464"/>
            <a:ext cx="1296144" cy="132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48836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7321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836712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 проезжей части  обозначен пешеходный переход? </a:t>
            </a:r>
          </a:p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07198404_z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933056"/>
            <a:ext cx="2520280" cy="2648263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5307" t="5316" r="4467" b="4307"/>
          <a:stretch>
            <a:fillRect/>
          </a:stretch>
        </p:blipFill>
        <p:spPr bwMode="auto">
          <a:xfrm>
            <a:off x="611560" y="4005064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365104"/>
            <a:ext cx="2355310" cy="133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000" b="52000"/>
          <a:stretch>
            <a:fillRect/>
          </a:stretch>
        </p:blipFill>
        <p:spPr bwMode="auto">
          <a:xfrm>
            <a:off x="4608922" y="869437"/>
            <a:ext cx="755166" cy="82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00" t="8000" b="12000"/>
          <a:stretch>
            <a:fillRect/>
          </a:stretch>
        </p:blipFill>
        <p:spPr bwMode="auto">
          <a:xfrm>
            <a:off x="3995936" y="188640"/>
            <a:ext cx="1015515" cy="156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24898145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000" b="52000"/>
          <a:stretch>
            <a:fillRect/>
          </a:stretch>
        </p:blipFill>
        <p:spPr bwMode="auto">
          <a:xfrm>
            <a:off x="4499992" y="836712"/>
            <a:ext cx="755166" cy="82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00" t="8000" b="12000"/>
          <a:stretch>
            <a:fillRect/>
          </a:stretch>
        </p:blipFill>
        <p:spPr bwMode="auto">
          <a:xfrm>
            <a:off x="3887006" y="155915"/>
            <a:ext cx="1015515" cy="156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2060848"/>
            <a:ext cx="87129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каких местах пешеходам разрешается переходить дорогу? 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1307198404_z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4221088"/>
            <a:ext cx="2225288" cy="2338291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221088"/>
            <a:ext cx="3677394" cy="239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4221088"/>
            <a:ext cx="2686050" cy="231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741636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51520" y="1196752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знаки?</a:t>
            </a:r>
          </a:p>
          <a:p>
            <a:pPr algn="ctr"/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2160240" cy="29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573016"/>
            <a:ext cx="2957314" cy="295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3573016"/>
            <a:ext cx="290850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6000" b="52000"/>
          <a:stretch>
            <a:fillRect/>
          </a:stretch>
        </p:blipFill>
        <p:spPr bwMode="auto">
          <a:xfrm>
            <a:off x="4499992" y="1052736"/>
            <a:ext cx="755166" cy="823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8000" t="8000" b="12000"/>
          <a:stretch>
            <a:fillRect/>
          </a:stretch>
        </p:blipFill>
        <p:spPr bwMode="auto">
          <a:xfrm>
            <a:off x="3887006" y="371939"/>
            <a:ext cx="1015515" cy="156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06593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272" y="0"/>
            <a:ext cx="922854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back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8313" y="0"/>
            <a:ext cx="9162313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404664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628800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Счастливого пути</a:t>
            </a:r>
            <a:endParaRPr lang="ru-RU" sz="7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47328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04"/>
            <a:ext cx="9144000" cy="685264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500808" y="260648"/>
            <a:ext cx="764319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i="1" dirty="0" smtClean="0"/>
              <a:t>   </a:t>
            </a:r>
            <a:r>
              <a:rPr lang="ru-RU" sz="2800" i="1" dirty="0" smtClean="0"/>
              <a:t>Город, в котором с тобой мы живём,</a:t>
            </a:r>
            <a:br>
              <a:rPr lang="ru-RU" sz="2800" i="1" dirty="0" smtClean="0"/>
            </a:br>
            <a:r>
              <a:rPr lang="ru-RU" sz="2800" i="1" dirty="0" smtClean="0"/>
              <a:t>Можно по праву сравнить с букварём.</a:t>
            </a:r>
            <a:br>
              <a:rPr lang="ru-RU" sz="2800" i="1" dirty="0" smtClean="0"/>
            </a:br>
            <a:r>
              <a:rPr lang="ru-RU" sz="2800" i="1" dirty="0" smtClean="0"/>
              <a:t>Азбукой улиц, проспектов, дорог.</a:t>
            </a:r>
            <a:br>
              <a:rPr lang="ru-RU" sz="2800" i="1" dirty="0" smtClean="0"/>
            </a:br>
            <a:r>
              <a:rPr lang="ru-RU" sz="2800" i="1" dirty="0" smtClean="0"/>
              <a:t>Город даёт нам всё время урок.</a:t>
            </a:r>
            <a:br>
              <a:rPr lang="ru-RU" sz="2800" i="1" dirty="0" smtClean="0"/>
            </a:br>
            <a:r>
              <a:rPr lang="ru-RU" sz="2800" i="1" dirty="0" smtClean="0"/>
              <a:t>Вот она, азбука, - над головой:</a:t>
            </a:r>
            <a:br>
              <a:rPr lang="ru-RU" sz="2800" i="1" dirty="0" smtClean="0"/>
            </a:br>
            <a:r>
              <a:rPr lang="ru-RU" sz="2800" i="1" dirty="0" smtClean="0"/>
              <a:t>Знаки развешаны вдоль мостовой.</a:t>
            </a:r>
            <a:br>
              <a:rPr lang="ru-RU" sz="2800" i="1" dirty="0" smtClean="0"/>
            </a:br>
            <a:r>
              <a:rPr lang="ru-RU" sz="2800" i="1" dirty="0" smtClean="0"/>
              <a:t>Азбуку города помни всегда,</a:t>
            </a:r>
            <a:br>
              <a:rPr lang="ru-RU" sz="2800" i="1" dirty="0" smtClean="0"/>
            </a:br>
            <a:r>
              <a:rPr lang="ru-RU" sz="2800" i="1" dirty="0" smtClean="0"/>
              <a:t>Чтоб не случилась с тобою беда.</a:t>
            </a:r>
          </a:p>
          <a:p>
            <a:pPr algn="ctr">
              <a:buNone/>
            </a:pPr>
            <a:endParaRPr lang="ru-RU" sz="28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835696" y="764704"/>
            <a:ext cx="6984776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Почему автор назвал город букварём?</a:t>
            </a:r>
          </a:p>
          <a:p>
            <a:r>
              <a:rPr lang="ru-RU" sz="2400" dirty="0" smtClean="0"/>
              <a:t>Что такое букварь?</a:t>
            </a:r>
          </a:p>
          <a:p>
            <a:r>
              <a:rPr lang="ru-RU" sz="2400" dirty="0" smtClean="0"/>
              <a:t>Что развешано над головой граждан?</a:t>
            </a:r>
          </a:p>
          <a:p>
            <a:r>
              <a:rPr lang="ru-RU" sz="2400" dirty="0" smtClean="0"/>
              <a:t>Для чего нужны знаки движения в городе?</a:t>
            </a:r>
          </a:p>
          <a:p>
            <a:r>
              <a:rPr lang="ru-RU" sz="2400" dirty="0" smtClean="0"/>
              <a:t>Кто догадался, о чем мы сегодня будем говорить 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     на уроке?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4941168"/>
            <a:ext cx="4415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Правила дорожного </a:t>
            </a:r>
          </a:p>
          <a:p>
            <a:pPr algn="ctr"/>
            <a:r>
              <a:rPr lang="ru-RU" sz="3600" b="1" i="1" dirty="0" smtClean="0"/>
              <a:t>движения</a:t>
            </a:r>
            <a:endParaRPr lang="ru-RU" sz="3600" b="1" i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835696" y="1484784"/>
            <a:ext cx="699512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Перед нами улица. По ней движутся транспорт и пешеходы.</a:t>
            </a:r>
          </a:p>
          <a:p>
            <a:r>
              <a:rPr lang="ru-RU" sz="2400" dirty="0" smtClean="0"/>
              <a:t>– Где движется транспорт?</a:t>
            </a:r>
          </a:p>
          <a:p>
            <a:r>
              <a:rPr lang="ru-RU" sz="2400" dirty="0" smtClean="0"/>
              <a:t>Давайте вспомним разные виды транспорта.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Спозаранку за окошком </a:t>
            </a:r>
          </a:p>
          <a:p>
            <a:pPr algn="ctr">
              <a:buNone/>
            </a:pPr>
            <a:r>
              <a:rPr lang="ru-RU" i="1" dirty="0" smtClean="0"/>
              <a:t>Стук, и звон, и кутерьма.</a:t>
            </a:r>
          </a:p>
          <a:p>
            <a:pPr algn="ctr">
              <a:buNone/>
            </a:pPr>
            <a:r>
              <a:rPr lang="ru-RU" i="1" dirty="0" smtClean="0"/>
              <a:t> По прямым стальным дорожкам</a:t>
            </a:r>
          </a:p>
          <a:p>
            <a:pPr algn="ctr">
              <a:buNone/>
            </a:pPr>
            <a:r>
              <a:rPr lang="ru-RU" i="1" dirty="0" smtClean="0"/>
              <a:t> Ходят красные дома.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8246"/>
            <a:ext cx="8256917" cy="6192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79912" y="5517232"/>
            <a:ext cx="30834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Трамвай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Дом по улице идёт, </a:t>
            </a:r>
          </a:p>
          <a:p>
            <a:pPr algn="ctr">
              <a:buNone/>
            </a:pPr>
            <a:r>
              <a:rPr lang="ru-RU" i="1" dirty="0" smtClean="0"/>
              <a:t>На работу всех везёт.</a:t>
            </a:r>
          </a:p>
          <a:p>
            <a:pPr algn="ctr">
              <a:buNone/>
            </a:pPr>
            <a:r>
              <a:rPr lang="ru-RU" i="1" dirty="0" smtClean="0"/>
              <a:t> Не на курьих тонких ножках,</a:t>
            </a:r>
          </a:p>
          <a:p>
            <a:pPr algn="ctr">
              <a:buNone/>
            </a:pPr>
            <a:r>
              <a:rPr lang="ru-RU" i="1" dirty="0" smtClean="0"/>
              <a:t>А в резиновых сапожках.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4726"/>
            <a:ext cx="8225472" cy="61706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3928" y="5661248"/>
            <a:ext cx="31314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Автобус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Не летает, не жужжит, </a:t>
            </a:r>
          </a:p>
          <a:p>
            <a:pPr algn="ctr">
              <a:buNone/>
            </a:pPr>
            <a:r>
              <a:rPr lang="ru-RU" i="1" dirty="0" smtClean="0"/>
              <a:t>Жук по улице бежит. </a:t>
            </a:r>
          </a:p>
          <a:p>
            <a:pPr algn="ctr">
              <a:buNone/>
            </a:pPr>
            <a:r>
              <a:rPr lang="ru-RU" i="1" dirty="0" smtClean="0"/>
              <a:t>И горят в глазах жука </a:t>
            </a:r>
          </a:p>
          <a:p>
            <a:pPr algn="ctr">
              <a:buNone/>
            </a:pPr>
            <a:r>
              <a:rPr lang="ru-RU" i="1" dirty="0" smtClean="0"/>
              <a:t>2 блестящих огонька.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264896" cy="61926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5661248"/>
            <a:ext cx="31021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/>
              <a:t>Машина</a:t>
            </a:r>
            <a:endParaRPr lang="ru-RU" sz="6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      Две пары ног</a:t>
            </a:r>
          </a:p>
          <a:p>
            <a:pPr algn="ctr">
              <a:buNone/>
            </a:pPr>
            <a:r>
              <a:rPr lang="ru-RU" i="1" dirty="0" smtClean="0"/>
              <a:t> На мостовой </a:t>
            </a:r>
          </a:p>
          <a:p>
            <a:pPr algn="ctr">
              <a:buNone/>
            </a:pPr>
            <a:r>
              <a:rPr lang="ru-RU" i="1" dirty="0" smtClean="0"/>
              <a:t>И пара рук </a:t>
            </a:r>
          </a:p>
          <a:p>
            <a:pPr algn="ctr">
              <a:buNone/>
            </a:pPr>
            <a:r>
              <a:rPr lang="ru-RU" i="1" dirty="0" smtClean="0"/>
              <a:t>Над головой.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58" y="293364"/>
            <a:ext cx="8379905" cy="62913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7944" y="5569096"/>
            <a:ext cx="40128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Троллейбус</a:t>
            </a: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7cbccb97e365412663915d70820c8ee9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51"/>
            <a:ext cx="9144000" cy="68526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 загадку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Несётся и стреляет, </a:t>
            </a:r>
          </a:p>
          <a:p>
            <a:pPr algn="ctr">
              <a:buNone/>
            </a:pPr>
            <a:r>
              <a:rPr lang="ru-RU" i="1" dirty="0" smtClean="0"/>
              <a:t>Ворчит скороговоркой.</a:t>
            </a:r>
          </a:p>
          <a:p>
            <a:pPr algn="ctr">
              <a:buNone/>
            </a:pPr>
            <a:r>
              <a:rPr lang="ru-RU" i="1" dirty="0" smtClean="0"/>
              <a:t> Трамваю не угнаться </a:t>
            </a:r>
          </a:p>
          <a:p>
            <a:pPr algn="ctr">
              <a:buNone/>
            </a:pPr>
            <a:r>
              <a:rPr lang="ru-RU" i="1" dirty="0" smtClean="0"/>
              <a:t>За этой тараторкой.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352928" cy="6270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1960" y="0"/>
            <a:ext cx="41248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Мотоцикл</a:t>
            </a:r>
            <a:endParaRPr lang="ru-RU" sz="6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419</TotalTime>
  <Words>288</Words>
  <Application>Microsoft Office PowerPoint</Application>
  <PresentationFormat>Экран (4:3)</PresentationFormat>
  <Paragraphs>69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УМК «Начальная школа 21 века» Урок окружающего мира Тема: «Правила дорожного движения»</vt:lpstr>
      <vt:lpstr>Презентация PowerPoint</vt:lpstr>
      <vt:lpstr>Презентация PowerPoint</vt:lpstr>
      <vt:lpstr>Презентация PowerPoint</vt:lpstr>
      <vt:lpstr>Отгадай загадку</vt:lpstr>
      <vt:lpstr>Отгадай загадку</vt:lpstr>
      <vt:lpstr>Отгадай загадку</vt:lpstr>
      <vt:lpstr>Отгадай загадку</vt:lpstr>
      <vt:lpstr>Отгадай загадку</vt:lpstr>
      <vt:lpstr>Отгадай загадку</vt:lpstr>
      <vt:lpstr>Вспоминаем правила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УМК «Начальная школа 21 века» Урок окружающего мира во 2 классе № 13 Тема: «Правила дорожного движения»</dc:title>
  <dc:creator>Николай Туран</dc:creator>
  <cp:lastModifiedBy>i3</cp:lastModifiedBy>
  <cp:revision>35</cp:revision>
  <dcterms:created xsi:type="dcterms:W3CDTF">2017-10-13T12:20:21Z</dcterms:created>
  <dcterms:modified xsi:type="dcterms:W3CDTF">2021-04-19T17:53:48Z</dcterms:modified>
</cp:coreProperties>
</file>