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3" r:id="rId12"/>
    <p:sldId id="267" r:id="rId13"/>
    <p:sldId id="269" r:id="rId14"/>
    <p:sldId id="268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1325" autoAdjust="0"/>
  </p:normalViewPr>
  <p:slideViewPr>
    <p:cSldViewPr snapToGrid="0">
      <p:cViewPr varScale="1">
        <p:scale>
          <a:sx n="77" d="100"/>
          <a:sy n="77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1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8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9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17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36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2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17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114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90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8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80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EB23-2FD6-463B-A94C-2CD3AB91A13F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1BBBA-1EDF-4087-9F86-DD19DA22C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79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В ДЕТСКОМ САДУ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 ГБДОУ д/с №21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Л.А.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2018 - 2019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7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09" y="250521"/>
            <a:ext cx="5143500" cy="64258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717" y="250521"/>
            <a:ext cx="6424640" cy="642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0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910" y="14869"/>
            <a:ext cx="117517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Третья заключительная часть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- внимание детей сосредоточивается на основной идее праздника. Ведущий ещё раз поздравляет всех присутствующих с праздником, ребята могут хором прочитать четверостишие, или спеть песню посвященную празднику.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89" y="1232252"/>
            <a:ext cx="7516656" cy="540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3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202" y="613775"/>
            <a:ext cx="116617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Впечатления раннего детства часто остаются в памяти на всю жизнь. Их яркость и богатство могут согреть и украсить душу человека на долгие годы. В общую цепь радостных настроений и незабываемых эмоций детства свои особые чувства и переживания вносят праздники. Праздники - это радость общения, радость творчества и радость самовыражения, радость раскрепощения и взаимообогащения.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Праздник в детском саду является значимой частью детской жизни.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проведение праздника в детском саду - сложная и очень ответственная работа. Хорошо организованные праздники благотворно влияют на развитие психических процессов: памяти, внимания; создают прекрасную атмосферу для развития речи ребенка, для закрепления знаний, полученных на различных занятиях; способствуют его нравственному воспитанию. Большое удовольствие доставляют детям индивидуальные и групповые выступления. Чтобы снизить утомляемость детей, нужны частые смены видов деятельности. Для этих целей на празднике используются игры и представления. Они позволяют детям расслабиться и подвигаться. </a:t>
            </a:r>
          </a:p>
        </p:txBody>
      </p:sp>
    </p:spTree>
    <p:extLst>
      <p:ext uri="{BB962C8B-B14F-4D97-AF65-F5344CB8AC3E}">
        <p14:creationId xmlns:p14="http://schemas.microsoft.com/office/powerpoint/2010/main" val="296731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0" y="125260"/>
            <a:ext cx="117744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 в детском саду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это окно в волнующий мир музыки, поэзии, увлекательных игр и затей.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Большую роль в процессе подготовки праздника играет изобразительная деятельность – праздничное оформление зала, которое меняется в зависимости от содержания самого праздника.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Детские костюмы – так же важная деталь праздника.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17" y="2064252"/>
            <a:ext cx="6418696" cy="470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6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312" y="137785"/>
            <a:ext cx="326929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 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объединяет все виды искусства, весь сценарий, создает основной настрой праздника, вызывает положительные эмоции и у детей, и у взрослых, объединяя всех участников общими переживаниями.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 -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Это прекрасная ситуация для развития речи, её коммуникативной функции.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912" y="225468"/>
            <a:ext cx="8004132" cy="650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76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62838"/>
            <a:ext cx="431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подарков ни один детский праздник не обходится.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Заключающим этапом праздника может стать вручение подарков детям. Подарками могут быть: игрушки, диски с мультфильмами, сладкие наборы.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900" y="150158"/>
            <a:ext cx="7757612" cy="642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1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0" y="137786"/>
            <a:ext cx="11824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 в детском саду - важная часть жизни ребенка.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радостное событие, которое позволяет ребенку отдохнуть, развлечься и вместе с тем духовно обогащает его, побуждает к творчеству.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10" y="921010"/>
            <a:ext cx="4358797" cy="581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98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0" y="225468"/>
            <a:ext cx="3181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636" y="125260"/>
            <a:ext cx="5924811" cy="658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60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59644"/>
            <a:ext cx="8839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Праздники в детском саду – это радость, веселье, торжество, которое разделяют взрослые и дети.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должны войти в жизнь ребёнка яркими событием и оставаться в памяти надолго.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Главные задачи праздника:</a:t>
            </a:r>
            <a:endParaRPr lang="ru-RU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у ребенка радостное настроение;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Вызвать положительный эмоциональный настрой;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Сформировать представления о праздничной культуре;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 с традициями праздников, их организацией;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Приобщить к общественной культуре.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933" y="3262489"/>
            <a:ext cx="4538134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778" y="587022"/>
            <a:ext cx="1076959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проведения праздника и развлечений в детском саду.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Для развития эмоциональной сферы дошкольников важно особое состояние души, которое способствует творческому самоопределению ребёнка. Сказочно-игровая форма проведения праздника или развлечения помогает решить эту задачу. Торжество, объединяющее детей общностью переживаний, входит в жизнь ребёнка ярким событием и остаётся надолго в его памяти.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проведения праздников и развлечения разнообразна. Это может быть сказочный спектакль, в котором дети – костюмированные персонажи и ведущие.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может быть и такой праздник, где основную роль берут на себя костюмированные взрослые, дети же принимают самое активное участие.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Наконец, возможен и такой вариант, где вышеописанные формы переплетаются. Главное, чтобы праздник всегда оставался праздником, чтобы был интересен от начала до конца.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0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577" y="404248"/>
            <a:ext cx="8263467" cy="618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9291" y="257908"/>
            <a:ext cx="116201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Праздничная программа состоит из трех частей.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часть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небольшая по времени (5-7 минут); торжественный вход нарядно одетых детей с флажками, цветами, ветками и т. д. Чтение стихотворений, исполнение одной песни.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117" y="1827568"/>
            <a:ext cx="4197350" cy="4906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60" y="1827568"/>
            <a:ext cx="7123289" cy="490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0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178" y="169333"/>
            <a:ext cx="118194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часть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более продолжительная. Коллективные и индивидуальные выступления детей, зрелищные моменты. Дети исполняют песни, выученные на музыкальных занятиях. Особое место здесь занимают знакомые детям народные песни, игры, хороводы, традиционные танцы. Все выступления могут проходить в виде концерта, в котором чередуются разные виды деятельности объединенные одной тематикой.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" y="2108325"/>
            <a:ext cx="5633156" cy="45408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53866" y="2108324"/>
            <a:ext cx="3599960" cy="454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4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11" y="181562"/>
            <a:ext cx="4829528" cy="64393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867" y="181562"/>
            <a:ext cx="5143500" cy="643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4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" y="112890"/>
            <a:ext cx="5836357" cy="568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184" y="112889"/>
            <a:ext cx="5143500" cy="654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37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29" y="237996"/>
            <a:ext cx="9557359" cy="6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40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669</Words>
  <Application>Microsoft Office PowerPoint</Application>
  <PresentationFormat>Широкоэкранный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ПРАЗДНИКИ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 В ДЕТСКОМ САДУ</dc:title>
  <dc:creator>ДОУ 21 - 1</dc:creator>
  <cp:lastModifiedBy>ДОУ 21 - 1</cp:lastModifiedBy>
  <cp:revision>7</cp:revision>
  <dcterms:created xsi:type="dcterms:W3CDTF">2020-05-25T09:42:17Z</dcterms:created>
  <dcterms:modified xsi:type="dcterms:W3CDTF">2020-10-29T12:05:59Z</dcterms:modified>
</cp:coreProperties>
</file>