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  <a:pPr/>
              <a:t>12/7/2020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  <a:pPr/>
              <a:t>12/7/2020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Grou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7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9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84" name="Group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97" name="Group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80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12/7/2020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en-US" smtClean="0"/>
              <a:pPr/>
              <a:t>12/7/2020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0972" y="2092234"/>
            <a:ext cx="9921830" cy="18288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Презентация</a:t>
            </a:r>
            <a:br>
              <a:rPr lang="ru-RU" sz="4400" dirty="0" smtClean="0"/>
            </a:br>
            <a:r>
              <a:rPr lang="ru-RU" sz="4400" dirty="0" smtClean="0"/>
              <a:t>многофункционального дидактического логопедического пособия </a:t>
            </a:r>
            <a:br>
              <a:rPr lang="ru-RU" sz="4400" dirty="0" smtClean="0"/>
            </a:br>
            <a:r>
              <a:rPr lang="ru-RU" sz="4400" dirty="0" smtClean="0"/>
              <a:t>для обучения дошкольников «Автобусы»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3998" y="4569823"/>
            <a:ext cx="6858002" cy="9144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учитель-логопед</a:t>
            </a:r>
          </a:p>
          <a:p>
            <a:r>
              <a:rPr lang="ru-RU" dirty="0" smtClean="0"/>
              <a:t>МАДОУ </a:t>
            </a:r>
            <a:r>
              <a:rPr lang="ru-RU" dirty="0" smtClean="0"/>
              <a:t>«Детский сад </a:t>
            </a:r>
            <a:r>
              <a:rPr lang="ru-RU" dirty="0" smtClean="0"/>
              <a:t>№</a:t>
            </a:r>
            <a:r>
              <a:rPr lang="ru-RU" dirty="0" smtClean="0"/>
              <a:t>8</a:t>
            </a:r>
            <a:r>
              <a:rPr lang="ru-RU" dirty="0" smtClean="0"/>
              <a:t>» </a:t>
            </a:r>
            <a:r>
              <a:rPr lang="ru-RU" dirty="0" smtClean="0"/>
              <a:t>ЭМР</a:t>
            </a:r>
          </a:p>
          <a:p>
            <a:r>
              <a:rPr lang="ru-RU" dirty="0" smtClean="0"/>
              <a:t>Рожнова Анастасия Сергеевна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4137" y="326571"/>
            <a:ext cx="8412480" cy="538080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Предлагаю </a:t>
            </a:r>
            <a:r>
              <a:rPr lang="ru-RU" sz="1800" b="1" dirty="0" smtClean="0"/>
              <a:t>многофункциональное дидактическое логопедическое пособие для детей дошкольного возраста</a:t>
            </a:r>
            <a:r>
              <a:rPr lang="ru-RU" sz="1800" dirty="0" smtClean="0"/>
              <a:t>. </a:t>
            </a:r>
            <a:r>
              <a:rPr lang="ru-RU" sz="1800" b="1" dirty="0" smtClean="0"/>
              <a:t>Оно</a:t>
            </a:r>
            <a:r>
              <a:rPr lang="ru-RU" sz="1800" dirty="0" smtClean="0"/>
              <a:t> предназначено для индивидуальных и подгрупповых </a:t>
            </a:r>
            <a:r>
              <a:rPr lang="ru-RU" sz="1800" b="1" dirty="0" smtClean="0"/>
              <a:t>логопедических занятий</a:t>
            </a:r>
            <a:r>
              <a:rPr lang="ru-RU" sz="1800" dirty="0" smtClean="0"/>
              <a:t>. Данное пособие можно использовать для занятий с детьми как младшего, так и старшего возрастов.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Пособие представляет собой два автобуса, изготовленных из картона ярких цветов, в данном случае зелёного и синего. У автобусов имеется прозрачное окошко с кармашком, в который легко и удобно вставляются карточки.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Многофункциональность пособия выражается в разнообразии картинок, которые можно вкладывать в кармашек автобуса(или автобусов) и использовать в соответствии с поставленной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целью. Картинки легко вставляются, поэтому дети могут сами менять их. Данное пособие можно использовать при работе над дифференциацией и автоматизацией любых звуков, лексическими темами, работать над правильным употреблением предлогов, проводить лексико-грамматические упражнения и многие другие, а так же использовать как сюрпризный момент к любому другому занятию. Часть дидактических игр продемонстрированы далее.</a:t>
            </a:r>
          </a:p>
        </p:txBody>
      </p:sp>
      <p:pic>
        <p:nvPicPr>
          <p:cNvPr id="6" name="Содержимое 3" descr="IMG_20200220_13063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08B38"/>
              </a:clrFrom>
              <a:clrTo>
                <a:srgbClr val="E08B38">
                  <a:alpha val="0"/>
                </a:srgbClr>
              </a:clrTo>
            </a:clrChange>
          </a:blip>
          <a:srcRect b="28446"/>
          <a:stretch>
            <a:fillRect/>
          </a:stretch>
        </p:blipFill>
        <p:spPr>
          <a:xfrm>
            <a:off x="9202941" y="1920240"/>
            <a:ext cx="2697321" cy="2573383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u="sng" dirty="0" smtClean="0"/>
              <a:t>Игра «Различай-ка»</a:t>
            </a:r>
            <a:br>
              <a:rPr lang="ru-RU" sz="2400" u="sng" dirty="0" smtClean="0"/>
            </a:br>
            <a:r>
              <a:rPr lang="ru-RU" sz="2400" u="sng" dirty="0" smtClean="0"/>
              <a:t>Цель: з</a:t>
            </a:r>
            <a:r>
              <a:rPr lang="ru-RU" sz="2400" dirty="0" smtClean="0"/>
              <a:t>акрепление правильного произношения </a:t>
            </a:r>
            <a:r>
              <a:rPr lang="ru-RU" sz="2400" b="1" dirty="0" smtClean="0"/>
              <a:t>звуков </a:t>
            </a:r>
            <a:r>
              <a:rPr lang="ru-RU" sz="2400" dirty="0" smtClean="0"/>
              <a:t>«Р-РЬ», а так же дифференциации данных звуков; обогащение и активизация словаря.</a:t>
            </a: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5214" y="1752599"/>
            <a:ext cx="9267506" cy="4269377"/>
          </a:xfrm>
        </p:spPr>
        <p:txBody>
          <a:bodyPr>
            <a:normAutofit fontScale="85000" lnSpcReduction="20000"/>
          </a:bodyPr>
          <a:lstStyle/>
          <a:p>
            <a:pPr marL="0" indent="-252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Ход игры:</a:t>
            </a:r>
          </a:p>
          <a:p>
            <a:pPr marL="0" indent="-252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Перед ребёнком стоят два автобуса и разложены картинки, в названиях которых есть звуки Р и РЬ. Задача ребёнка выбрать любую картинку, назвать её, верно произнося данный звук (Р или РЬ), определить мягкий этот звук или твёрдый и разложить в кармашки автобусов в соответствии с цветом: в названиях которых твёрдый звук Р – в синий автобус, а картинки, в названиях которых звук </a:t>
            </a:r>
            <a:r>
              <a:rPr lang="ru-RU" dirty="0" err="1" smtClean="0"/>
              <a:t>Рь</a:t>
            </a:r>
            <a:r>
              <a:rPr lang="ru-RU" dirty="0" smtClean="0"/>
              <a:t>- в зелёный. </a:t>
            </a:r>
          </a:p>
          <a:p>
            <a:pPr marL="0" indent="-25200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0" indent="-252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Данную игру можно проводить и с другими картинками, на дифференциацию или автоматизацию любого другого звука, при этом используя как оба автобуса, так и один (автоматизация одного звука).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400" y="539931"/>
            <a:ext cx="10058402" cy="1132114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Игра «Громко — тихо»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>Цель:</a:t>
            </a:r>
            <a:r>
              <a:rPr lang="ru-RU" sz="2400" dirty="0" smtClean="0"/>
              <a:t> Учить детей менять силу голоса: говорить то громко, то тихо. Воспитание умения менять силу голоса.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65214" y="1752599"/>
            <a:ext cx="5139643" cy="432162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Ход игры: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Логопед показывает 2 автобуса и говорит: «Когда едет зелёный автобус, он подает сигнал громко: «</a:t>
            </a:r>
            <a:r>
              <a:rPr lang="ru-RU" dirty="0" err="1" smtClean="0"/>
              <a:t>би-би</a:t>
            </a:r>
            <a:r>
              <a:rPr lang="ru-RU" dirty="0" smtClean="0"/>
              <a:t>». Как подает сигнал зелёный автобус?» Дети громко произносят: «</a:t>
            </a:r>
            <a:r>
              <a:rPr lang="ru-RU" dirty="0" err="1" smtClean="0"/>
              <a:t>би-би</a:t>
            </a:r>
            <a:r>
              <a:rPr lang="ru-RU" dirty="0" smtClean="0"/>
              <a:t>». Педагог продолжает: «А  синий автобус сигналит тихо: «</a:t>
            </a:r>
            <a:r>
              <a:rPr lang="ru-RU" dirty="0" err="1" smtClean="0"/>
              <a:t>би-би</a:t>
            </a:r>
            <a:r>
              <a:rPr lang="ru-RU" dirty="0" smtClean="0"/>
              <a:t>». Как сигналит синий автобус?» Дети тихо произносят: «</a:t>
            </a:r>
            <a:r>
              <a:rPr lang="ru-RU" dirty="0" err="1" smtClean="0"/>
              <a:t>би-би</a:t>
            </a:r>
            <a:r>
              <a:rPr lang="ru-RU" dirty="0" smtClean="0"/>
              <a:t>». Педагог убирает оба автобуса и говорит: «Сейчас будьте внимательны. Как только поедет автобус, вы должны дать сигнал, не ошибитесь, зелёный автобус сигналит громко, а синий- тихо». </a:t>
            </a:r>
          </a:p>
          <a:p>
            <a:endParaRPr lang="ru-RU" dirty="0"/>
          </a:p>
        </p:txBody>
      </p:sp>
      <p:pic>
        <p:nvPicPr>
          <p:cNvPr id="7" name="Содержимое 3" descr="IMG_20200220_1306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64" y="1463040"/>
            <a:ext cx="3500687" cy="4667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u="sng" dirty="0" smtClean="0"/>
              <a:t>Игра «Приключения»</a:t>
            </a:r>
            <a:br>
              <a:rPr lang="ru-RU" sz="2400" u="sng" dirty="0" smtClean="0"/>
            </a:br>
            <a:r>
              <a:rPr lang="ru-RU" sz="2400" u="sng" dirty="0" smtClean="0"/>
              <a:t>Цель: у</a:t>
            </a:r>
            <a:r>
              <a:rPr lang="ru-RU" sz="2400" dirty="0" smtClean="0"/>
              <a:t>точнить пространственные отношения, выраженные </a:t>
            </a:r>
            <a:r>
              <a:rPr lang="ru-RU" sz="2400" b="1" dirty="0" smtClean="0"/>
              <a:t>предлогами </a:t>
            </a:r>
            <a:r>
              <a:rPr lang="ru-RU" sz="2400" i="1" dirty="0" smtClean="0"/>
              <a:t>«в»</a:t>
            </a:r>
            <a:r>
              <a:rPr lang="ru-RU" sz="2400" dirty="0" smtClean="0"/>
              <a:t>, </a:t>
            </a:r>
            <a:r>
              <a:rPr lang="ru-RU" sz="2400" i="1" dirty="0" smtClean="0"/>
              <a:t>«за», «перед», «над».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5214" y="1752600"/>
            <a:ext cx="6236923" cy="398199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/>
              <a:t>Ход игры: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/>
              <a:t>Логопед расставляет на столе </a:t>
            </a:r>
            <a:r>
              <a:rPr lang="ru-RU" sz="2200" b="1" dirty="0" smtClean="0"/>
              <a:t>предметы</a:t>
            </a:r>
            <a:r>
              <a:rPr lang="ru-RU" sz="2200" dirty="0" smtClean="0"/>
              <a:t>, сопровождая каждое действие </a:t>
            </a:r>
            <a:r>
              <a:rPr lang="ru-RU" sz="2200" u="sng" dirty="0" smtClean="0"/>
              <a:t>словами</a:t>
            </a:r>
            <a:r>
              <a:rPr lang="ru-RU" sz="2200" dirty="0" smtClean="0"/>
              <a:t>: «Стоит автобус, перед автобусом лежит мяч. За автобусом сидит собака, в автобусе сидит дедушка, над автобусом плывут облака и летит самолёт». Затем вы спрашиваете ребенка </a:t>
            </a:r>
            <a:r>
              <a:rPr lang="ru-RU" sz="2200" i="1" dirty="0" smtClean="0"/>
              <a:t>«где что находится?»</a:t>
            </a:r>
            <a:r>
              <a:rPr lang="ru-RU" sz="2200" dirty="0" smtClean="0"/>
              <a:t>. Ребенок отвечает, употребляя </a:t>
            </a:r>
            <a:r>
              <a:rPr lang="ru-RU" sz="2200" b="1" dirty="0" smtClean="0"/>
              <a:t>пространственные предлоги</a:t>
            </a:r>
            <a:r>
              <a:rPr lang="ru-RU" sz="2200" dirty="0" smtClean="0"/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/>
              <a:t>Затем логопед спрашивает детей </a:t>
            </a:r>
            <a:r>
              <a:rPr lang="ru-RU" sz="2200" i="1" dirty="0" smtClean="0"/>
              <a:t>«где что находится?»</a:t>
            </a:r>
            <a:r>
              <a:rPr lang="ru-RU" sz="2200" dirty="0" smtClean="0"/>
              <a:t>. Дети отвечают, употребляя </a:t>
            </a:r>
            <a:r>
              <a:rPr lang="ru-RU" sz="2200" b="1" dirty="0" smtClean="0"/>
              <a:t>пространственные предлоги.</a:t>
            </a:r>
            <a:endParaRPr lang="ru-RU" sz="22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/>
              <a:t>Можно </a:t>
            </a:r>
            <a:r>
              <a:rPr lang="ru-RU" sz="2200" b="1" dirty="0" smtClean="0"/>
              <a:t>предложить</a:t>
            </a:r>
            <a:r>
              <a:rPr lang="ru-RU" sz="2200" dirty="0" smtClean="0"/>
              <a:t> детям повторить историю, сопровождая слова действием.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Содержимое 3" descr="IMG_20200220_130515.jpg"/>
          <p:cNvPicPr>
            <a:picLocks noChangeAspect="1"/>
          </p:cNvPicPr>
          <p:nvPr/>
        </p:nvPicPr>
        <p:blipFill>
          <a:blip r:embed="rId2" cstate="print"/>
          <a:srcRect t="21570"/>
          <a:stretch>
            <a:fillRect/>
          </a:stretch>
        </p:blipFill>
        <p:spPr>
          <a:xfrm>
            <a:off x="8074660" y="1894114"/>
            <a:ext cx="3171825" cy="33168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" y="370114"/>
            <a:ext cx="11397934" cy="1219200"/>
          </a:xfrm>
        </p:spPr>
        <p:txBody>
          <a:bodyPr>
            <a:noAutofit/>
          </a:bodyPr>
          <a:lstStyle/>
          <a:p>
            <a:r>
              <a:rPr lang="ru-RU" sz="2000" u="sng" dirty="0" smtClean="0"/>
              <a:t>Игра «Подели-ка».</a:t>
            </a:r>
            <a:br>
              <a:rPr lang="ru-RU" sz="2000" u="sng" dirty="0" smtClean="0"/>
            </a:br>
            <a:r>
              <a:rPr lang="ru-RU" sz="2000" u="sng" dirty="0" smtClean="0"/>
              <a:t>Цель: </a:t>
            </a:r>
            <a:r>
              <a:rPr lang="ru-RU" sz="2000" b="1" dirty="0" smtClean="0"/>
              <a:t>дифференцировать понятия </a:t>
            </a:r>
            <a:r>
              <a:rPr lang="ru-RU" sz="2000" dirty="0" smtClean="0"/>
              <a:t>"</a:t>
            </a:r>
            <a:r>
              <a:rPr lang="ru-RU" sz="2000" b="1" dirty="0" smtClean="0"/>
              <a:t>овощи</a:t>
            </a:r>
            <a:r>
              <a:rPr lang="ru-RU" sz="2000" dirty="0" smtClean="0"/>
              <a:t>" и "</a:t>
            </a:r>
            <a:r>
              <a:rPr lang="ru-RU" sz="2000" b="1" dirty="0" smtClean="0"/>
              <a:t>фрукты</a:t>
            </a:r>
            <a:r>
              <a:rPr lang="ru-RU" sz="2000" dirty="0" smtClean="0"/>
              <a:t>", систематизировать словарь, совершенствовать грамматический строй речи, развить связную речь, умение отвечать на вопрос простым распространенным предложением.</a:t>
            </a:r>
            <a:endParaRPr lang="ru-RU" sz="20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1886" y="1752599"/>
            <a:ext cx="6844937" cy="3511732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Ход игры: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На столе стоят два автобуса, рядом с которыми разложены картинки с изображениями фруктов и овощей. Логопед даёт инструкцию детям: «Разложите овощи в зелёный автобус, фрукты - в синий».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Данную игру можно использовать и  при изучении (закреплении) любых других лексических тем.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Например, при дифференциации понятий «перелётные и зимующие птицы».(см. фото). Логопед даёт инструкцию: «От нас на автобусе уедут только перелётные птицы. Выберите и «посадите» в автобус только перелётных птиц».</a:t>
            </a:r>
          </a:p>
        </p:txBody>
      </p:sp>
      <p:pic>
        <p:nvPicPr>
          <p:cNvPr id="6" name="Содержимое 3" descr="IMG_20200220_124455.jpg"/>
          <p:cNvPicPr>
            <a:picLocks noChangeAspect="1"/>
          </p:cNvPicPr>
          <p:nvPr/>
        </p:nvPicPr>
        <p:blipFill>
          <a:blip r:embed="rId2" cstate="print"/>
          <a:srcRect b="19291"/>
          <a:stretch>
            <a:fillRect/>
          </a:stretch>
        </p:blipFill>
        <p:spPr>
          <a:xfrm>
            <a:off x="7630751" y="1672045"/>
            <a:ext cx="3668621" cy="2220686"/>
          </a:xfrm>
          <a:prstGeom prst="rect">
            <a:avLst/>
          </a:prstGeom>
        </p:spPr>
      </p:pic>
      <p:pic>
        <p:nvPicPr>
          <p:cNvPr id="7" name="Содержимое 5" descr="IMG_20200220_1255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5646" y="3894465"/>
            <a:ext cx="3270658" cy="2452994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28" y="2756262"/>
            <a:ext cx="8393477" cy="779417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15 -0.40518 C -0.00795 -0.40194 0.32226 -0.39847 0.32604 -0.37026 C 0.32981 -0.34228 -0.31302 -0.26087 -0.31524 -0.2352 C -0.31745 -0.20953 0.31289 -0.23913 0.31302 -0.216 C 0.31315 -0.19311 -0.26133 -0.13159 -0.3142 -0.09806 C -0.36706 -0.06475 -0.05677 -0.03145 -0.00443 -0.01526 C 0.04791 0.00139 0.02395 0.00069 3.95833E-6 -3.33025E-7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f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</Template>
  <TotalTime>206</TotalTime>
  <Words>341</Words>
  <PresentationFormat>Произвольный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tf03431377</vt:lpstr>
      <vt:lpstr>Презентация многофункционального дидактического логопедического пособия  для обучения дошкольников «Автобусы»</vt:lpstr>
      <vt:lpstr>Слайд 2</vt:lpstr>
      <vt:lpstr>Игра «Различай-ка» Цель: закрепление правильного произношения звуков «Р-РЬ», а так же дифференциации данных звуков; обогащение и активизация словаря.</vt:lpstr>
      <vt:lpstr>Игра «Громко — тихо» Цель: Учить детей менять силу голоса: говорить то громко, то тихо. Воспитание умения менять силу голоса. </vt:lpstr>
      <vt:lpstr>Игра «Приключения» Цель: уточнить пространственные отношения, выраженные предлогами «в», «за», «перед», «над». </vt:lpstr>
      <vt:lpstr>Игра «Подели-ка». Цель: дифференцировать понятия "овощи" и "фрукты", систематизировать словарь, совершенствовать грамматический строй речи, развить связную речь, умение отвечать на вопрос простым распространенным предложением.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многофункционального дидактического пособия  для обучения дошкольников «Автобусы»</dc:title>
  <dc:creator>АСУС</dc:creator>
  <cp:lastModifiedBy>АСУС</cp:lastModifiedBy>
  <cp:revision>17</cp:revision>
  <dcterms:created xsi:type="dcterms:W3CDTF">2020-02-23T19:46:54Z</dcterms:created>
  <dcterms:modified xsi:type="dcterms:W3CDTF">2020-12-07T18:47:52Z</dcterms:modified>
</cp:coreProperties>
</file>