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ОДВИЖНАЯ ИГРА КАК СРЕДСТВО ЗДОРОВЬЕ СБЕРЕЖЕНИЯ И ВСЕСТОРОННЕГО РАЗВИТИЯ ДОШКОЛЬНИКО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745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6.Аэрация отделов лёгких, улучшение и стимуляция функций дыхания, навык правильного дыхания (ритмичное, полное, с плавны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12932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431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9. Такие качества личности, как целенаправленность, ответственность, критичность мысли, настойчивость в преодолении трудностей,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960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Дошкольный возраст является уникальным и решающим периодом развития ребёнка, когда формируются основы личности, актив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252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Спасибо за внимание  Будьте здоровы !!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878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.ppt-online.org/files1/slide/l/ln6GbaEKUONYQFxyzdsA3mVkuDHtXIw1pieBTLg57c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333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Здоровье – это вершина которую должен каждый покорить сам - так гласит восточная мудрость. Задача педагогов, воспитателей 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447675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811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Здоровьесберегающая технология – это целостная система воспитательно-оздоровительных, коррекционных и профилактически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9" y="101951"/>
            <a:ext cx="9019810" cy="675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720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Подвижная игра - одно из важных средств всестороннего воспитания детей дошкольного возраста. Характерная ее особенность –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7" y="2078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398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Основные задачи подвижных иг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00" y="0"/>
            <a:ext cx="9164100" cy="697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291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КЛАССИФИКАЦИЯ ПОДВИЖНЫХ ИГР Подвижные игры классифицируются по разным параметрам: по возрасту, по степени подвижности ребенка 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85" y="-922"/>
            <a:ext cx="9176785" cy="687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62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Подвижные игры развивают: 1.Творческое отношение детей к двигательной деятельности; 2. Обще физиологическое, тонизирующие,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448241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807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3. Навыки в ходьбе, беге, прыжках, подлезании, пролезании, ползании, чувства равновесия, глазомера, меткости, элемент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2" y="12220"/>
            <a:ext cx="9126163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341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48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2020-11-07T11:23:33Z</dcterms:created>
  <dcterms:modified xsi:type="dcterms:W3CDTF">2020-11-07T12:22:27Z</dcterms:modified>
</cp:coreProperties>
</file>