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8" Target="../media/hdphoto15.wdp" Type="http://schemas.microsoft.com/office/2007/relationships/hdphoto"/><Relationship Id="rId3" Target="../media/image26.png" Type="http://schemas.openxmlformats.org/officeDocument/2006/relationships/image"/><Relationship Id="rId7" Target="../media/image28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hdphoto14.wdp" Type="http://schemas.microsoft.com/office/2007/relationships/hdphoto"/><Relationship Id="rId5" Target="../media/image27.png" Type="http://schemas.openxmlformats.org/officeDocument/2006/relationships/image"/><Relationship Id="rId4" Target="../media/hdphoto13.wdp" Type="http://schemas.microsoft.com/office/2007/relationships/hdphoto"/></Relationships>
</file>

<file path=ppt/slides/_rels/slide11.xml.rels><?xml version="1.0" encoding="UTF-8" standalone="yes" ?><Relationships xmlns="http://schemas.openxmlformats.org/package/2006/relationships"><Relationship Id="rId8" Target="../media/hdphoto18.wdp" Type="http://schemas.microsoft.com/office/2007/relationships/hdphoto"/><Relationship Id="rId3" Target="../media/image29.png" Type="http://schemas.openxmlformats.org/officeDocument/2006/relationships/image"/><Relationship Id="rId7" Target="../media/image31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hdphoto17.wdp" Type="http://schemas.microsoft.com/office/2007/relationships/hdphoto"/><Relationship Id="rId5" Target="../media/image30.png" Type="http://schemas.openxmlformats.org/officeDocument/2006/relationships/image"/><Relationship Id="rId4" Target="../media/hdphoto16.wdp" Type="http://schemas.microsoft.com/office/2007/relationships/hdphoto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9.jpeg" Type="http://schemas.openxmlformats.org/officeDocument/2006/relationships/image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3.jpeg" Type="http://schemas.openxmlformats.org/officeDocument/2006/relationships/image"/><Relationship Id="rId3" Target="../media/image10.jpeg" Type="http://schemas.openxmlformats.org/officeDocument/2006/relationships/image"/><Relationship Id="rId7" Target="../media/hdphoto2.wdp" Type="http://schemas.microsoft.com/office/2007/relationships/hdphoto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2.jpeg" Type="http://schemas.openxmlformats.org/officeDocument/2006/relationships/image"/><Relationship Id="rId5" Target="../media/hdphoto1.wdp" Type="http://schemas.microsoft.com/office/2007/relationships/hdphoto"/><Relationship Id="rId4" Target="../media/image11.jpeg" Type="http://schemas.openxmlformats.org/officeDocument/2006/relationships/image"/><Relationship Id="rId9" Target="../media/hdphoto3.wdp" Type="http://schemas.microsoft.com/office/2007/relationships/hdphoto"/></Relationships>
</file>

<file path=ppt/slides/_rels/slide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4.wdp" Type="http://schemas.microsoft.com/office/2007/relationships/hdphoto"/></Relationships>
</file>

<file path=ppt/slides/_rels/slide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7" Target="../media/hdphoto6.wdp" Type="http://schemas.microsoft.com/office/2007/relationships/hdphoto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8.jpeg" Type="http://schemas.openxmlformats.org/officeDocument/2006/relationships/image"/><Relationship Id="rId5" Target="../media/hdphoto5.wdp" Type="http://schemas.microsoft.com/office/2007/relationships/hdphoto"/><Relationship Id="rId4" Target="../media/image1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hdphoto8.wdp" Type="http://schemas.microsoft.com/office/2007/relationships/hdphoto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1.jpeg" Type="http://schemas.openxmlformats.org/officeDocument/2006/relationships/image"/><Relationship Id="rId5" Target="../media/hdphoto7.wdp" Type="http://schemas.microsoft.com/office/2007/relationships/hdphoto"/><Relationship Id="rId4" Target="../media/image2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hdphoto11.wdp" Type="http://schemas.microsoft.com/office/2007/relationships/hdphoto"/><Relationship Id="rId3" Target="../media/image22.jpeg" Type="http://schemas.openxmlformats.org/officeDocument/2006/relationships/image"/><Relationship Id="rId7" Target="../media/image24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hdphoto10.wdp" Type="http://schemas.microsoft.com/office/2007/relationships/hdphoto"/><Relationship Id="rId5" Target="../media/image23.jpeg" Type="http://schemas.openxmlformats.org/officeDocument/2006/relationships/image"/><Relationship Id="rId4" Target="../media/hdphoto9.wdp" Type="http://schemas.microsoft.com/office/2007/relationships/hdphoto"/></Relationships>
</file>

<file path=ppt/slides/_rels/slide9.xml.rels><?xml version="1.0" encoding="UTF-8" standalone="yes" ?><Relationships xmlns="http://schemas.openxmlformats.org/package/2006/relationships"><Relationship Id="rId3" Target="../media/image25.pn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hdphoto12.wdp" Type="http://schemas.microsoft.com/office/2007/relationships/hdphoto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0552" cy="6881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1964" y="2118340"/>
            <a:ext cx="4355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художественного-эстетического пространства в средней (логопедической) группы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764703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дошкольного образовательного учреждения </a:t>
            </a:r>
            <a:b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«Детского сада №12    г. Челябинска»</a:t>
            </a:r>
            <a:br>
              <a:rPr lang="ru-RU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4005064"/>
            <a:ext cx="32975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воспитатели:</a:t>
            </a:r>
          </a:p>
          <a:p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Лукина О.Н.</a:t>
            </a:r>
          </a:p>
          <a:p>
            <a:r>
              <a:rPr lang="ru-RU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Рослякова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Н.Н.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9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28" t="35982" r="4140" b="6323"/>
          <a:stretch/>
        </p:blipFill>
        <p:spPr bwMode="auto">
          <a:xfrm>
            <a:off x="4716015" y="4481409"/>
            <a:ext cx="3746479" cy="186130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34" t="6080" r="2916" b="7065"/>
          <a:stretch/>
        </p:blipFill>
        <p:spPr bwMode="auto">
          <a:xfrm>
            <a:off x="588823" y="3382432"/>
            <a:ext cx="4847273" cy="219795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0" t="18490" r="3865" b="6400"/>
          <a:stretch/>
        </p:blipFill>
        <p:spPr bwMode="auto">
          <a:xfrm>
            <a:off x="2414711" y="681376"/>
            <a:ext cx="4314578" cy="244827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1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72" t="319" r="9781" b="5087"/>
          <a:stretch/>
        </p:blipFill>
        <p:spPr bwMode="auto">
          <a:xfrm>
            <a:off x="1835697" y="693878"/>
            <a:ext cx="2736303" cy="231479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50" t="833" r="4160" b="4695"/>
          <a:stretch/>
        </p:blipFill>
        <p:spPr bwMode="auto">
          <a:xfrm>
            <a:off x="5633884" y="693878"/>
            <a:ext cx="2359742" cy="250652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92" t="10727" r="4471" b="4503"/>
          <a:stretch/>
        </p:blipFill>
        <p:spPr bwMode="auto">
          <a:xfrm>
            <a:off x="3203847" y="3923071"/>
            <a:ext cx="2725005" cy="219751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6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1" y="-17798"/>
            <a:ext cx="9146652" cy="687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605878"/>
            <a:ext cx="2391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Теневой  театр  </a:t>
            </a:r>
            <a:endParaRPr lang="ru-RU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ЛОГОПЕД\Desktop\ЛУКИНА\театр фото\20210309_123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38615" y="940625"/>
            <a:ext cx="2400858" cy="320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ОГОПЕД\Desktop\ЛУКИНА\театр фото\20210309_1235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16269" y="2640716"/>
            <a:ext cx="2569468" cy="342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3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10684"/>
            <a:ext cx="2010422" cy="302433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028" y="3789040"/>
            <a:ext cx="3269972" cy="227585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605845"/>
            <a:ext cx="3606485" cy="24590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21675"/>
            <a:ext cx="3616415" cy="247216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11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2895"/>
            <a:ext cx="2038086" cy="266048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F:\для садика\для презентации\20201130_1511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5816" y="2348880"/>
            <a:ext cx="2417709" cy="339067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для садика\для презентации\20201130_15111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04676" y="3423380"/>
            <a:ext cx="2979174" cy="249985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F:\для садика\для презентации\20201130_15113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33" t="14408" r="29516" b="11672"/>
          <a:stretch/>
        </p:blipFill>
        <p:spPr bwMode="auto">
          <a:xfrm>
            <a:off x="5935807" y="669506"/>
            <a:ext cx="2123768" cy="253469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3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0728"/>
            <a:ext cx="5909226" cy="396044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7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72" y="3140968"/>
            <a:ext cx="2653055" cy="303698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F:\для садика\для презентации\20201130_13124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390377" y="984054"/>
            <a:ext cx="3056159" cy="237626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для садика\для презентации\20201130_15090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20" t="16343" r="9516" b="3226"/>
          <a:stretch/>
        </p:blipFill>
        <p:spPr bwMode="auto">
          <a:xfrm rot="5400000">
            <a:off x="5650900" y="1005366"/>
            <a:ext cx="3179086" cy="245656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19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F:\для садика\поделки\20201117_1424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2322258" cy="3096344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для садика\поделки\20201123_10513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61267" y="548680"/>
            <a:ext cx="4802113" cy="2483255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для садика\поделки\20201123_10513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45753" y="3278580"/>
            <a:ext cx="3360593" cy="282112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19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F:\для садика\поделки\20201123_10515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358918" y="1305336"/>
            <a:ext cx="3745561" cy="2664296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для садика\поделки\20201102_16580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4" y="3435517"/>
            <a:ext cx="3827980" cy="2679586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для садика\поделки\20201102_16580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55976" y="552537"/>
            <a:ext cx="2642550" cy="2398085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9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9" t="7455" r="1550" b="6350"/>
          <a:stretch/>
        </p:blipFill>
        <p:spPr bwMode="auto">
          <a:xfrm>
            <a:off x="827584" y="866460"/>
            <a:ext cx="7234145" cy="15127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6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24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15</cp:revision>
  <dcterms:created xsi:type="dcterms:W3CDTF">2020-12-02T07:49:29Z</dcterms:created>
  <dcterms:modified xsi:type="dcterms:W3CDTF">2021-03-25T02:55:07Z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2734612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