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5" r:id="rId6"/>
    <p:sldId id="262" r:id="rId7"/>
    <p:sldId id="260" r:id="rId8"/>
    <p:sldId id="261" r:id="rId9"/>
    <p:sldId id="268" r:id="rId10"/>
    <p:sldId id="267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09120"/>
            <a:ext cx="7406640" cy="144016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Язык наших </a:t>
            </a:r>
          </a:p>
          <a:p>
            <a:r>
              <a:rPr lang="ru-RU" sz="3600" b="1" dirty="0" smtClean="0"/>
              <a:t>бабушек и дедушек</a:t>
            </a:r>
            <a:endParaRPr lang="ru-RU" sz="3600" b="1" dirty="0"/>
          </a:p>
        </p:txBody>
      </p:sp>
      <p:pic>
        <p:nvPicPr>
          <p:cNvPr id="1026" name="Picture 2" descr="F:\ИМП О VIII Мой проект\проект группа 10\SDC166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8930" y="260648"/>
            <a:ext cx="5292080" cy="396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313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ИМП О VIII Мой проект\проект группа 10\P10903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3143248"/>
            <a:ext cx="4373575" cy="3280181"/>
          </a:xfrm>
          <a:prstGeom prst="rect">
            <a:avLst/>
          </a:prstGeom>
          <a:noFill/>
        </p:spPr>
      </p:pic>
      <p:pic>
        <p:nvPicPr>
          <p:cNvPr id="4099" name="Picture 3" descr="F:\ИМП О VIII Мой проект\проект группа 10\P10903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214290"/>
            <a:ext cx="4429124" cy="33218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9300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F:\ИМП О VIII Мой проект\проект группа 10\P10903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987570"/>
            <a:ext cx="4464496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ИМП О VIII Мой проект\проект группа 10\P10903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5076056" cy="3807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177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основной сайт организации\scin\bagul-ni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481" y="404664"/>
            <a:ext cx="8324983" cy="6020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150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340768"/>
            <a:ext cx="7498080" cy="1584176"/>
          </a:xfrm>
        </p:spPr>
        <p:txBody>
          <a:bodyPr>
            <a:normAutofit/>
          </a:bodyPr>
          <a:lstStyle/>
          <a:p>
            <a:pPr marL="365760" lvl="0" indent="-283464">
              <a:spcBef>
                <a:spcPts val="600"/>
              </a:spcBef>
            </a:pPr>
            <a:r>
              <a:rPr lang="ru-RU" sz="4000" dirty="0">
                <a:solidFill>
                  <a:prstClr val="black"/>
                </a:solidFill>
                <a:effectLst/>
                <a:latin typeface="Arial Black" panose="020B0A04020102020204" pitchFamily="34" charset="0"/>
                <a:cs typeface="Aharoni" panose="02010803020104030203" pitchFamily="2" charset="-79"/>
              </a:rPr>
              <a:t>Спасибо за внимание!</a:t>
            </a:r>
            <a:br>
              <a:rPr lang="ru-RU" sz="4000" dirty="0">
                <a:solidFill>
                  <a:prstClr val="black"/>
                </a:solidFill>
                <a:effectLst/>
                <a:latin typeface="Arial Black" panose="020B0A04020102020204" pitchFamily="34" charset="0"/>
                <a:cs typeface="Aharoni" panose="02010803020104030203" pitchFamily="2" charset="-79"/>
              </a:rPr>
            </a:br>
            <a:endParaRPr lang="ru-RU" sz="4000" dirty="0">
              <a:latin typeface="Arial Black" panose="020B0A04020102020204" pitchFamily="34" charset="0"/>
              <a:cs typeface="Aharoni" panose="02010803020104030203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2852936"/>
            <a:ext cx="7498080" cy="309634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0347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Направление: </a:t>
            </a:r>
            <a:r>
              <a:rPr lang="ru-RU" dirty="0" smtClean="0"/>
              <a:t>краеведческий</a:t>
            </a:r>
          </a:p>
          <a:p>
            <a:r>
              <a:rPr lang="ru-RU" b="1" dirty="0" smtClean="0"/>
              <a:t>Вид: </a:t>
            </a:r>
            <a:r>
              <a:rPr lang="ru-RU" dirty="0" smtClean="0"/>
              <a:t>среднесрочный (2 месяца: февраль – март 2017 г.) </a:t>
            </a:r>
          </a:p>
          <a:p>
            <a:r>
              <a:rPr lang="ru-RU" b="1" dirty="0" smtClean="0"/>
              <a:t>Участник (-и): </a:t>
            </a:r>
            <a:r>
              <a:rPr lang="ru-RU" dirty="0" smtClean="0"/>
              <a:t>Полякова Алена 5 лет, группа компенсирующей направленности №10, Старновский Руслан 5 лет, группа компенсирующей направленности №10.</a:t>
            </a:r>
          </a:p>
          <a:p>
            <a:r>
              <a:rPr lang="ru-RU" b="1" dirty="0" smtClean="0"/>
              <a:t>Руководитель: </a:t>
            </a:r>
            <a:r>
              <a:rPr lang="ru-RU" dirty="0" smtClean="0"/>
              <a:t>Наливкина Елена Анатольевна (воспитатель, 1 квалификационная категория), Тимофеева Елена Николаевна (учитель – логопед)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3925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Детская цель:</a:t>
            </a:r>
            <a:endParaRPr lang="ru-RU" dirty="0" smtClean="0"/>
          </a:p>
          <a:p>
            <a:r>
              <a:rPr lang="ru-RU" dirty="0" smtClean="0"/>
              <a:t>Изучение  лексики местного говора и создание  словарика забайкальского диалекта.</a:t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Задачи:</a:t>
            </a:r>
            <a:endParaRPr lang="ru-RU" dirty="0" smtClean="0"/>
          </a:p>
          <a:p>
            <a:pPr lvl="0"/>
            <a:r>
              <a:rPr lang="ru-RU" dirty="0" smtClean="0"/>
              <a:t>Развивать желание наблюдать за живой речью бабушек и дедушек.</a:t>
            </a:r>
          </a:p>
          <a:p>
            <a:pPr lvl="0"/>
            <a:r>
              <a:rPr lang="ru-RU" dirty="0" smtClean="0"/>
              <a:t>Уточнить значения диалектов, упражнять в подборе  слов – синонимов (заменителей диалектов).</a:t>
            </a:r>
          </a:p>
          <a:p>
            <a:pPr lvl="0"/>
            <a:r>
              <a:rPr lang="ru-RU" dirty="0" smtClean="0"/>
              <a:t>Сформировать у детей первичные </a:t>
            </a:r>
            <a:r>
              <a:rPr lang="ru-RU" dirty="0" err="1" smtClean="0"/>
              <a:t>представленияо</a:t>
            </a:r>
            <a:r>
              <a:rPr lang="ru-RU" dirty="0" smtClean="0"/>
              <a:t> </a:t>
            </a:r>
            <a:r>
              <a:rPr lang="ru-RU" dirty="0" err="1" smtClean="0"/>
              <a:t>диалектахкак</a:t>
            </a:r>
            <a:r>
              <a:rPr lang="ru-RU" dirty="0" smtClean="0"/>
              <a:t> о части исторической культуры </a:t>
            </a:r>
            <a:r>
              <a:rPr lang="ru-RU" dirty="0" err="1" smtClean="0"/>
              <a:t>края,об</a:t>
            </a:r>
            <a:r>
              <a:rPr lang="ru-RU" dirty="0" smtClean="0"/>
              <a:t> их уместном использовании.</a:t>
            </a:r>
          </a:p>
          <a:p>
            <a:pPr lvl="0"/>
            <a:r>
              <a:rPr lang="ru-RU" dirty="0" smtClean="0"/>
              <a:t>Научить составлять словари с помощью родителей.</a:t>
            </a:r>
          </a:p>
          <a:p>
            <a:pPr lvl="0"/>
            <a:r>
              <a:rPr lang="ru-RU" dirty="0" smtClean="0"/>
              <a:t>Закрепить полученные знания с помощью приемов ТРИЗ – морфологическая таблицы.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11354"/>
          </a:xfrm>
        </p:spPr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928934"/>
            <a:ext cx="7498080" cy="331946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Гипотеза: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Предположим, что  дети узнают  о происхождении диалекта  жителей Забайкалья, о значении слов – диалектизмов, их использовании среди сельского </a:t>
            </a:r>
            <a:r>
              <a:rPr lang="ru-RU" dirty="0" err="1" smtClean="0"/>
              <a:t>населения,это</a:t>
            </a:r>
            <a:r>
              <a:rPr lang="ru-RU" dirty="0" smtClean="0"/>
              <a:t> научит дошкольников уместному использованию диалекта в повседневной речи.</a:t>
            </a:r>
            <a:br>
              <a:rPr lang="ru-RU" dirty="0" smtClean="0"/>
            </a:br>
            <a:r>
              <a:rPr lang="ru-RU" b="1" dirty="0" smtClean="0"/>
              <a:t>Методы исследования: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Наблюдение за речью, опрос жителей села, сравнение, запись речи бабушек и дедушек.</a:t>
            </a:r>
            <a:br>
              <a:rPr lang="ru-RU" dirty="0" smtClean="0"/>
            </a:br>
            <a:r>
              <a:rPr lang="ru-RU" dirty="0" smtClean="0"/>
              <a:t>Сбор данных проводился в ходе наблюдений за речью бабушек, их односельчан, специально организованных бесед с жителями; делались фото- и видеозаписи.</a:t>
            </a:r>
            <a:endParaRPr lang="ru-RU" dirty="0"/>
          </a:p>
        </p:txBody>
      </p:sp>
      <p:pic>
        <p:nvPicPr>
          <p:cNvPr id="1026" name="Picture 2" descr="F:\ИМП О VIII Мой проект\проект группа 10\IMG_19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214290"/>
            <a:ext cx="4036215" cy="2690810"/>
          </a:xfrm>
          <a:prstGeom prst="rect">
            <a:avLst/>
          </a:prstGeom>
          <a:noFill/>
        </p:spPr>
      </p:pic>
      <p:pic>
        <p:nvPicPr>
          <p:cNvPr id="4" name="Picture 2" descr="F:\ИМП О VIII Мой проект\проект группа 10\0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9623" y="1124744"/>
            <a:ext cx="3779912" cy="212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636912"/>
            <a:ext cx="5400600" cy="4054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F:\ИМП О VIII Мой проект\проект группа 10\SDC166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29355"/>
            <a:ext cx="4067944" cy="305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4891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ИМП О VIII Мой проект\проект группа 10\P10903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4375" y="1447800"/>
            <a:ext cx="64008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«Слышим и говорим»</a:t>
            </a:r>
            <a:endParaRPr lang="ru-RU" dirty="0"/>
          </a:p>
        </p:txBody>
      </p:sp>
      <p:pic>
        <p:nvPicPr>
          <p:cNvPr id="2050" name="Picture 2" descr="F:\ИМП О VIII Мой проект\проект группа 10\P10903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4375" y="1447800"/>
            <a:ext cx="64008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ИМП О VIII Мой проект\проект группа 10\P10903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1142983"/>
            <a:ext cx="7215238" cy="5411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ИМП О VIII Мой проект\проект группа 10\IMG_20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4325" y="1447800"/>
            <a:ext cx="7200900" cy="48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14414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</TotalTime>
  <Words>91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«Слышим и говорим»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ds18</dc:creator>
  <cp:lastModifiedBy>Pro</cp:lastModifiedBy>
  <cp:revision>6</cp:revision>
  <dcterms:created xsi:type="dcterms:W3CDTF">2017-03-17T05:49:22Z</dcterms:created>
  <dcterms:modified xsi:type="dcterms:W3CDTF">2021-04-19T11:50:37Z</dcterms:modified>
</cp:coreProperties>
</file>