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1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8338E-1BEE-456C-9AB1-6105E785580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FC57B-94B1-46AC-A216-5EF3D5CC9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40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78B22-6AFA-4AE4-8CBF-7155CC9E3DA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8760C-4E7E-43D0-81EC-500DA2B673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899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8760C-4E7E-43D0-81EC-500DA2B673A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4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838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05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14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786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1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1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68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3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58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627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2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01840-0D4B-4DBF-A72B-01F3811C89B2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FBFD-BB99-4DC4-9B21-27A142E05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78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32300" y="337241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6866" y="181069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24263" y="1138474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180090" y="181069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76252" y="436830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2548" y="1138474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94482" y="536418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8946331" y="181068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615124" y="839709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130548" y="2740938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92691" y="3299991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004932" y="3743609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180089" y="2797522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759100" y="3743609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7189" y="3229825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856204" y="3229824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9032338" y="3548962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729424" y="4286817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23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1315" y="866870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671868" y="1290120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975163" y="588476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33724" y="1887649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63866" y="1186005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168237" y="835184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051953" y="1887648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247010" y="986828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153047" y="986828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975162" y="3891482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0104" y="5145387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68676" y="4105749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33724" y="5145386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63866" y="4344154"/>
            <a:ext cx="1647731" cy="16024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68237" y="4140451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9150215" y="4140450"/>
            <a:ext cx="1475715" cy="1403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0199101" y="4025775"/>
            <a:ext cx="1647731" cy="1403287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964812" y="5145385"/>
            <a:ext cx="2390115" cy="10049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2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10758" y="150079"/>
            <a:ext cx="3769263" cy="17654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152605" y="3965417"/>
            <a:ext cx="3158152" cy="2480650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94749" y="2919132"/>
            <a:ext cx="2592312" cy="2480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5832" y="150079"/>
            <a:ext cx="2786771" cy="24806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8539072" y="3965417"/>
            <a:ext cx="3158152" cy="2480650"/>
          </a:xfrm>
          <a:prstGeom prst="triangle">
            <a:avLst/>
          </a:prstGeom>
          <a:solidFill>
            <a:srgbClr val="3216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310757" y="2123037"/>
            <a:ext cx="3769263" cy="17654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338295" y="150079"/>
            <a:ext cx="2786771" cy="24806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08296" y="2919132"/>
            <a:ext cx="2592312" cy="248065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00244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0247" y="142591"/>
            <a:ext cx="524195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Муниципальное казенное дошкольное образовательное учреждение г. Новосибирска </a:t>
            </a:r>
          </a:p>
          <a:p>
            <a:pPr algn="ctr"/>
            <a:r>
              <a:rPr lang="ru-RU" sz="1000" dirty="0" smtClean="0"/>
              <a:t>«Детский сад № 28 комбинированного вида»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200" b="1" dirty="0" smtClean="0"/>
              <a:t>Дидактическая игра «Сложи фигуры по образцу»</a:t>
            </a:r>
          </a:p>
          <a:p>
            <a:pPr algn="ctr"/>
            <a:r>
              <a:rPr lang="ru-RU" sz="1200" b="1" dirty="0" smtClean="0"/>
              <a:t>Для детей </a:t>
            </a:r>
            <a:r>
              <a:rPr lang="ru-RU" sz="1200" b="1" smtClean="0"/>
              <a:t>от 3 до </a:t>
            </a:r>
            <a:r>
              <a:rPr lang="ru-RU" sz="1200" b="1" dirty="0" smtClean="0"/>
              <a:t>6 лет</a:t>
            </a:r>
          </a:p>
          <a:p>
            <a:endParaRPr lang="ru-RU" sz="1200" dirty="0"/>
          </a:p>
          <a:p>
            <a:r>
              <a:rPr lang="ru-RU" sz="1200" b="1" u="sng" dirty="0" smtClean="0"/>
              <a:t>Цель:</a:t>
            </a:r>
            <a:r>
              <a:rPr lang="ru-RU" sz="12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развивать умение различать геометрические фигуры;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/>
              <a:t>о</a:t>
            </a:r>
            <a:r>
              <a:rPr lang="ru-RU" sz="1200" dirty="0" smtClean="0"/>
              <a:t>пределять их цвет;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/>
              <a:t>з</a:t>
            </a:r>
            <a:r>
              <a:rPr lang="ru-RU" sz="1200" dirty="0" smtClean="0"/>
              <a:t>акреплять знание основных цветов;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/>
              <a:t>а</a:t>
            </a:r>
            <a:r>
              <a:rPr lang="ru-RU" sz="1200" dirty="0" smtClean="0"/>
              <a:t>нализировать положение предметов в пространстве, используя слова: снизу, сверху, за, под, между;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/>
              <a:t>р</a:t>
            </a:r>
            <a:r>
              <a:rPr lang="ru-RU" sz="1200" dirty="0" smtClean="0"/>
              <a:t>азвивать способность воспринимать задание на слух;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dirty="0" smtClean="0"/>
              <a:t>развивать внимание и мыслительные операции.</a:t>
            </a:r>
          </a:p>
          <a:p>
            <a:endParaRPr lang="ru-RU" sz="1200" dirty="0"/>
          </a:p>
          <a:p>
            <a:r>
              <a:rPr lang="ru-RU" sz="1200" b="1" u="sng" dirty="0" smtClean="0"/>
              <a:t>Оборудование</a:t>
            </a:r>
            <a:r>
              <a:rPr lang="ru-RU" sz="1200" dirty="0" smtClean="0"/>
              <a:t>: карточки, на которых расположены геометрические фигуры в разной последовательности; геометрические фигуры (круг, квадрат, прямоугольник, треугольник)</a:t>
            </a:r>
          </a:p>
          <a:p>
            <a:endParaRPr lang="ru-RU" sz="1200" dirty="0"/>
          </a:p>
          <a:p>
            <a:r>
              <a:rPr lang="ru-RU" sz="1200" b="1" u="sng" dirty="0" smtClean="0"/>
              <a:t>Ход игры:</a:t>
            </a:r>
          </a:p>
          <a:p>
            <a:pPr marL="342900" indent="-342900" algn="just">
              <a:buAutoNum type="arabicPeriod"/>
            </a:pPr>
            <a:r>
              <a:rPr lang="ru-RU" sz="1200" dirty="0" smtClean="0"/>
              <a:t>Воспитатель предлагает детям рассмотреть карточку с расположенными на ней геометрическими фигурами и просит ответить на вопрос: «Какие фигуры изображены на карточке и какого они цвета?». Затем, дети определяют как они расположены в пространстве, используя слова снизу, сверху, за</a:t>
            </a:r>
            <a:r>
              <a:rPr lang="ru-RU" sz="1200" dirty="0"/>
              <a:t>, под, </a:t>
            </a:r>
            <a:r>
              <a:rPr lang="ru-RU" sz="1200" dirty="0" smtClean="0"/>
              <a:t>между. После этого дети выбирают нужные геометрические фигуры и выкладывают их в соответствии с карточкой. </a:t>
            </a:r>
          </a:p>
          <a:p>
            <a:pPr marL="342900" indent="-342900" algn="just">
              <a:buAutoNum type="arabicPeriod"/>
            </a:pPr>
            <a:r>
              <a:rPr lang="ru-RU" sz="1200" dirty="0" smtClean="0"/>
              <a:t>Если ребенок хорошо справляется, то можно попросить его сложить геометрические фигуры в нужной последовательности </a:t>
            </a:r>
            <a:r>
              <a:rPr lang="ru-RU" sz="1200" dirty="0"/>
              <a:t>используя слова: снизу, сверху, за, под, между</a:t>
            </a:r>
            <a:r>
              <a:rPr lang="ru-RU" sz="1200" dirty="0" smtClean="0"/>
              <a:t> на слух.</a:t>
            </a:r>
          </a:p>
          <a:p>
            <a:pPr marL="342900" indent="-342900" algn="just">
              <a:buAutoNum type="arabicPeriod"/>
            </a:pPr>
            <a:endParaRPr lang="ru-RU" sz="1200" dirty="0"/>
          </a:p>
          <a:p>
            <a:pPr marL="342900" indent="-342900" algn="just">
              <a:buAutoNum type="arabicPeriod"/>
            </a:pPr>
            <a:endParaRPr lang="ru-RU" sz="1200" dirty="0" smtClean="0"/>
          </a:p>
          <a:p>
            <a:pPr marL="342900" indent="-342900" algn="just">
              <a:buAutoNum type="arabicPeriod"/>
            </a:pPr>
            <a:endParaRPr lang="ru-RU" sz="1200" dirty="0"/>
          </a:p>
          <a:p>
            <a:pPr marL="342900" indent="-342900" algn="just">
              <a:buAutoNum type="arabicPeriod"/>
            </a:pPr>
            <a:endParaRPr lang="ru-RU" sz="1200" dirty="0" smtClean="0"/>
          </a:p>
          <a:p>
            <a:pPr algn="ctr"/>
            <a:r>
              <a:rPr lang="ru-RU" sz="1200" dirty="0" smtClean="0"/>
              <a:t>Новосибирск 2021</a:t>
            </a:r>
          </a:p>
        </p:txBody>
      </p:sp>
    </p:spTree>
    <p:extLst>
      <p:ext uri="{BB962C8B-B14F-4D97-AF65-F5344CB8AC3E}">
        <p14:creationId xmlns:p14="http://schemas.microsoft.com/office/powerpoint/2010/main" val="33870834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205</Words>
  <Application>Microsoft Office PowerPoint</Application>
  <PresentationFormat>Широкоэкранный</PresentationFormat>
  <Paragraphs>25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</dc:creator>
  <cp:lastModifiedBy>Роман</cp:lastModifiedBy>
  <cp:revision>10</cp:revision>
  <dcterms:created xsi:type="dcterms:W3CDTF">2021-02-11T17:47:49Z</dcterms:created>
  <dcterms:modified xsi:type="dcterms:W3CDTF">2021-04-19T07:09:10Z</dcterms:modified>
</cp:coreProperties>
</file>