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7" r:id="rId4"/>
    <p:sldId id="259" r:id="rId5"/>
    <p:sldId id="260" r:id="rId6"/>
    <p:sldId id="276" r:id="rId7"/>
    <p:sldId id="262" r:id="rId8"/>
    <p:sldId id="266" r:id="rId9"/>
    <p:sldId id="267" r:id="rId10"/>
    <p:sldId id="268" r:id="rId11"/>
    <p:sldId id="274" r:id="rId12"/>
    <p:sldId id="269" r:id="rId13"/>
    <p:sldId id="270" r:id="rId14"/>
    <p:sldId id="271" r:id="rId15"/>
    <p:sldId id="265" r:id="rId16"/>
    <p:sldId id="263" r:id="rId17"/>
    <p:sldId id="273" r:id="rId18"/>
    <p:sldId id="264" r:id="rId19"/>
    <p:sldId id="279" r:id="rId20"/>
    <p:sldId id="261" r:id="rId21"/>
    <p:sldId id="280" r:id="rId22"/>
    <p:sldId id="272" r:id="rId23"/>
    <p:sldId id="277" r:id="rId24"/>
    <p:sldId id="278" r:id="rId25"/>
    <p:sldId id="27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6" autoAdjust="0"/>
    <p:restoredTop sz="94660"/>
  </p:normalViewPr>
  <p:slideViewPr>
    <p:cSldViewPr>
      <p:cViewPr varScale="1">
        <p:scale>
          <a:sx n="66" d="100"/>
          <a:sy n="66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4B7D4A-A223-4111-BAA5-8AEB6E828B5C}" type="doc">
      <dgm:prSet loTypeId="urn:microsoft.com/office/officeart/2005/8/layout/radial1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E7AB1319-24D9-4E45-89A2-DC5B4D72490B}">
      <dgm:prSet phldrT="[Текст]" custT="1"/>
      <dgm:spPr/>
      <dgm:t>
        <a:bodyPr/>
        <a:lstStyle/>
        <a:p>
          <a:pPr algn="ctr"/>
          <a:r>
            <a:rPr lang="ru-RU" sz="1400" b="1" dirty="0" smtClean="0">
              <a:solidFill>
                <a:schemeClr val="bg1"/>
              </a:solidFill>
            </a:rPr>
            <a:t>Мир удивительных животных планеты Земля</a:t>
          </a:r>
          <a:endParaRPr lang="ru-RU" sz="1400" b="1" dirty="0">
            <a:solidFill>
              <a:schemeClr val="bg1"/>
            </a:solidFill>
          </a:endParaRPr>
        </a:p>
      </dgm:t>
    </dgm:pt>
    <dgm:pt modelId="{88235A96-E9A6-4DD5-9BF0-08373A8B7886}" type="parTrans" cxnId="{33596B16-3628-4355-A002-350F870ED669}">
      <dgm:prSet/>
      <dgm:spPr/>
      <dgm:t>
        <a:bodyPr/>
        <a:lstStyle/>
        <a:p>
          <a:endParaRPr lang="ru-RU"/>
        </a:p>
      </dgm:t>
    </dgm:pt>
    <dgm:pt modelId="{B93D017C-2EC5-46EE-A550-0E487BF8172D}" type="sibTrans" cxnId="{33596B16-3628-4355-A002-350F870ED669}">
      <dgm:prSet/>
      <dgm:spPr/>
      <dgm:t>
        <a:bodyPr/>
        <a:lstStyle/>
        <a:p>
          <a:endParaRPr lang="ru-RU"/>
        </a:p>
      </dgm:t>
    </dgm:pt>
    <dgm:pt modelId="{47A5EA70-0847-469A-B575-307FF5BC70C0}">
      <dgm:prSet phldrT="[Текст]" custT="1"/>
      <dgm:spPr/>
      <dgm:t>
        <a:bodyPr/>
        <a:lstStyle/>
        <a:p>
          <a:r>
            <a:rPr lang="ru-RU" sz="1200" dirty="0" smtClean="0"/>
            <a:t>Мини-проекты «Удивительное животное» (различные техники изготовления)</a:t>
          </a:r>
          <a:endParaRPr lang="ru-RU" sz="1200" dirty="0"/>
        </a:p>
      </dgm:t>
    </dgm:pt>
    <dgm:pt modelId="{443DC3A3-055F-47D4-96D0-66A37BA9EAA5}" type="parTrans" cxnId="{FEA48BA5-5D52-4491-BAE9-D86783D3B3FD}">
      <dgm:prSet/>
      <dgm:spPr/>
      <dgm:t>
        <a:bodyPr/>
        <a:lstStyle/>
        <a:p>
          <a:endParaRPr lang="ru-RU"/>
        </a:p>
      </dgm:t>
    </dgm:pt>
    <dgm:pt modelId="{67E7B223-F7B7-4E95-B1BE-969DE5DB6773}" type="sibTrans" cxnId="{FEA48BA5-5D52-4491-BAE9-D86783D3B3FD}">
      <dgm:prSet/>
      <dgm:spPr/>
      <dgm:t>
        <a:bodyPr/>
        <a:lstStyle/>
        <a:p>
          <a:endParaRPr lang="ru-RU"/>
        </a:p>
      </dgm:t>
    </dgm:pt>
    <dgm:pt modelId="{F0E21556-8BB4-4958-9494-3787243E6879}">
      <dgm:prSet phldrT="[Текст]" custT="1"/>
      <dgm:spPr/>
      <dgm:t>
        <a:bodyPr/>
        <a:lstStyle/>
        <a:p>
          <a:r>
            <a:rPr lang="ru-RU" sz="1200" dirty="0" smtClean="0"/>
            <a:t>Создание развивающей среды в центре познавательного развития</a:t>
          </a:r>
          <a:endParaRPr lang="ru-RU" sz="1200" dirty="0"/>
        </a:p>
      </dgm:t>
    </dgm:pt>
    <dgm:pt modelId="{F900707F-B83C-422E-B648-0CFBC7B5EFDC}" type="parTrans" cxnId="{C5B12345-C9B9-40E6-8E9E-D6E40A788C93}">
      <dgm:prSet/>
      <dgm:spPr/>
      <dgm:t>
        <a:bodyPr/>
        <a:lstStyle/>
        <a:p>
          <a:endParaRPr lang="ru-RU"/>
        </a:p>
      </dgm:t>
    </dgm:pt>
    <dgm:pt modelId="{466EA758-5FC1-469B-89DF-6180F035EB46}" type="sibTrans" cxnId="{C5B12345-C9B9-40E6-8E9E-D6E40A788C93}">
      <dgm:prSet/>
      <dgm:spPr/>
      <dgm:t>
        <a:bodyPr/>
        <a:lstStyle/>
        <a:p>
          <a:endParaRPr lang="ru-RU"/>
        </a:p>
      </dgm:t>
    </dgm:pt>
    <dgm:pt modelId="{8D85AFF4-909E-42D4-B44C-597D223EA489}">
      <dgm:prSet phldrT="[Текст]" custT="1"/>
      <dgm:spPr/>
      <dgm:t>
        <a:bodyPr/>
        <a:lstStyle/>
        <a:p>
          <a:endParaRPr lang="ru-RU" sz="1200" dirty="0" smtClean="0"/>
        </a:p>
        <a:p>
          <a:r>
            <a:rPr lang="ru-RU" sz="1200" dirty="0" smtClean="0"/>
            <a:t>подбор детской   литературы по теме «Мир удивительных животных»</a:t>
          </a:r>
        </a:p>
        <a:p>
          <a:endParaRPr lang="ru-RU" sz="1200" dirty="0"/>
        </a:p>
      </dgm:t>
    </dgm:pt>
    <dgm:pt modelId="{2EFE1B51-C42A-44AD-8E60-9F785E02ECA0}" type="parTrans" cxnId="{5508348F-D9E7-4FBF-8FD0-BDE6EFC80F1C}">
      <dgm:prSet/>
      <dgm:spPr/>
      <dgm:t>
        <a:bodyPr/>
        <a:lstStyle/>
        <a:p>
          <a:endParaRPr lang="ru-RU"/>
        </a:p>
      </dgm:t>
    </dgm:pt>
    <dgm:pt modelId="{BE3DC439-DAC6-44D6-B02C-2FAB2ACCB93B}" type="sibTrans" cxnId="{5508348F-D9E7-4FBF-8FD0-BDE6EFC80F1C}">
      <dgm:prSet/>
      <dgm:spPr/>
      <dgm:t>
        <a:bodyPr/>
        <a:lstStyle/>
        <a:p>
          <a:endParaRPr lang="ru-RU"/>
        </a:p>
      </dgm:t>
    </dgm:pt>
    <dgm:pt modelId="{44F40621-B602-4188-A614-A38A6C37D472}">
      <dgm:prSet phldrT="[Текст]" custT="1"/>
      <dgm:spPr/>
      <dgm:t>
        <a:bodyPr/>
        <a:lstStyle/>
        <a:p>
          <a:r>
            <a:rPr lang="ru-RU" sz="1200" dirty="0" smtClean="0"/>
            <a:t>Оформление альбома детских рисунков и раскрасок</a:t>
          </a:r>
          <a:endParaRPr lang="ru-RU" sz="1200" dirty="0"/>
        </a:p>
      </dgm:t>
    </dgm:pt>
    <dgm:pt modelId="{713B01D9-5189-4C97-8C0D-7758A9A3B61B}" type="parTrans" cxnId="{56E5EB7E-3E80-4DBE-B762-DDB7E1E5C8D3}">
      <dgm:prSet/>
      <dgm:spPr/>
      <dgm:t>
        <a:bodyPr/>
        <a:lstStyle/>
        <a:p>
          <a:endParaRPr lang="ru-RU"/>
        </a:p>
      </dgm:t>
    </dgm:pt>
    <dgm:pt modelId="{F352ABA5-410C-4A51-8F3E-D8AEF5EE6E4C}" type="sibTrans" cxnId="{56E5EB7E-3E80-4DBE-B762-DDB7E1E5C8D3}">
      <dgm:prSet/>
      <dgm:spPr/>
      <dgm:t>
        <a:bodyPr/>
        <a:lstStyle/>
        <a:p>
          <a:endParaRPr lang="ru-RU"/>
        </a:p>
      </dgm:t>
    </dgm:pt>
    <dgm:pt modelId="{6763027A-5CD6-4F1F-91C2-11851E6BBB3A}">
      <dgm:prSet phldrT="[Текст]" custT="1"/>
      <dgm:spPr/>
      <dgm:t>
        <a:bodyPr/>
        <a:lstStyle/>
        <a:p>
          <a:r>
            <a:rPr lang="ru-RU" sz="1200" dirty="0" smtClean="0"/>
            <a:t>Консультации </a:t>
          </a:r>
        </a:p>
        <a:p>
          <a:r>
            <a:rPr lang="ru-RU" sz="1200" dirty="0" smtClean="0"/>
            <a:t>для родителей</a:t>
          </a:r>
          <a:endParaRPr lang="ru-RU" sz="1200" dirty="0"/>
        </a:p>
      </dgm:t>
    </dgm:pt>
    <dgm:pt modelId="{690C250F-7C05-4740-8673-B53F339854AB}" type="parTrans" cxnId="{C841B0C9-673A-402C-9515-ECBA7A640EF3}">
      <dgm:prSet/>
      <dgm:spPr/>
      <dgm:t>
        <a:bodyPr/>
        <a:lstStyle/>
        <a:p>
          <a:endParaRPr lang="ru-RU"/>
        </a:p>
      </dgm:t>
    </dgm:pt>
    <dgm:pt modelId="{32AC4240-3302-4EA3-B3E7-5B26C4401361}" type="sibTrans" cxnId="{C841B0C9-673A-402C-9515-ECBA7A640EF3}">
      <dgm:prSet/>
      <dgm:spPr/>
      <dgm:t>
        <a:bodyPr/>
        <a:lstStyle/>
        <a:p>
          <a:endParaRPr lang="ru-RU"/>
        </a:p>
      </dgm:t>
    </dgm:pt>
    <dgm:pt modelId="{380BAC9D-6C13-4469-AF38-95A5C4C9EC6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/>
            <a:t>Выставка художественного творчества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200" dirty="0" smtClean="0"/>
            <a:t>Участие детей во всероссийском конкурсе детского творчества «Эти забавные животные!»</a:t>
          </a:r>
        </a:p>
        <a:p>
          <a:pPr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dirty="0"/>
        </a:p>
      </dgm:t>
    </dgm:pt>
    <dgm:pt modelId="{F05C02D4-6FAB-4C85-A380-A982F81DF129}" type="parTrans" cxnId="{F87BB505-43F6-49F6-ABAC-1FC10C36639C}">
      <dgm:prSet/>
      <dgm:spPr/>
      <dgm:t>
        <a:bodyPr/>
        <a:lstStyle/>
        <a:p>
          <a:endParaRPr lang="ru-RU"/>
        </a:p>
      </dgm:t>
    </dgm:pt>
    <dgm:pt modelId="{E15B71DF-D83A-4769-88F2-E7BD73A22D2A}" type="sibTrans" cxnId="{F87BB505-43F6-49F6-ABAC-1FC10C36639C}">
      <dgm:prSet/>
      <dgm:spPr/>
      <dgm:t>
        <a:bodyPr/>
        <a:lstStyle/>
        <a:p>
          <a:endParaRPr lang="ru-RU"/>
        </a:p>
      </dgm:t>
    </dgm:pt>
    <dgm:pt modelId="{1B8909FF-7E32-4081-9441-D9CC25149089}">
      <dgm:prSet phldrT="[Текст]" custT="1"/>
      <dgm:spPr/>
      <dgm:t>
        <a:bodyPr/>
        <a:lstStyle/>
        <a:p>
          <a:r>
            <a:rPr lang="ru-RU" sz="1200" dirty="0" smtClean="0"/>
            <a:t>Просмотр познавательных  видео и мультфильмов  </a:t>
          </a:r>
          <a:endParaRPr lang="ru-RU" sz="1200" dirty="0"/>
        </a:p>
      </dgm:t>
    </dgm:pt>
    <dgm:pt modelId="{178A95A9-CF2B-487A-BBDD-1B2743B7971E}" type="parTrans" cxnId="{F60FF675-6F28-45BA-85A3-18290CE9D676}">
      <dgm:prSet/>
      <dgm:spPr/>
      <dgm:t>
        <a:bodyPr/>
        <a:lstStyle/>
        <a:p>
          <a:endParaRPr lang="ru-RU"/>
        </a:p>
      </dgm:t>
    </dgm:pt>
    <dgm:pt modelId="{FBDBE881-EED7-40B5-828C-BD1E628FE70A}" type="sibTrans" cxnId="{F60FF675-6F28-45BA-85A3-18290CE9D676}">
      <dgm:prSet/>
      <dgm:spPr/>
      <dgm:t>
        <a:bodyPr/>
        <a:lstStyle/>
        <a:p>
          <a:endParaRPr lang="ru-RU"/>
        </a:p>
      </dgm:t>
    </dgm:pt>
    <dgm:pt modelId="{B56D4627-7A43-45E2-9134-91945D4B4E0E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200" dirty="0" smtClean="0"/>
            <a:t>Создание  картотеки развивающих  речевых  игр по теме </a:t>
          </a:r>
          <a:endParaRPr lang="ru-RU" sz="1200" dirty="0"/>
        </a:p>
      </dgm:t>
    </dgm:pt>
    <dgm:pt modelId="{EEB14C7F-0EBE-4D26-93D3-24820DCF1A42}" type="parTrans" cxnId="{7770D52C-4C2F-4BCD-9C50-2F106D5155A2}">
      <dgm:prSet/>
      <dgm:spPr/>
      <dgm:t>
        <a:bodyPr/>
        <a:lstStyle/>
        <a:p>
          <a:endParaRPr lang="ru-RU"/>
        </a:p>
      </dgm:t>
    </dgm:pt>
    <dgm:pt modelId="{AED79214-0A9B-4459-ADBD-BD13C7E72334}" type="sibTrans" cxnId="{7770D52C-4C2F-4BCD-9C50-2F106D5155A2}">
      <dgm:prSet/>
      <dgm:spPr/>
      <dgm:t>
        <a:bodyPr/>
        <a:lstStyle/>
        <a:p>
          <a:endParaRPr lang="ru-RU"/>
        </a:p>
      </dgm:t>
    </dgm:pt>
    <dgm:pt modelId="{CF0ADA89-4653-4E32-BC21-482A533563B9}" type="pres">
      <dgm:prSet presAssocID="{234B7D4A-A223-4111-BAA5-8AEB6E828B5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F18A71-A459-47D6-9716-6EC9960816F1}" type="pres">
      <dgm:prSet presAssocID="{E7AB1319-24D9-4E45-89A2-DC5B4D72490B}" presName="centerShape" presStyleLbl="node0" presStyleIdx="0" presStyleCnt="1" custScaleX="202284" custScaleY="141306"/>
      <dgm:spPr/>
      <dgm:t>
        <a:bodyPr/>
        <a:lstStyle/>
        <a:p>
          <a:endParaRPr lang="ru-RU"/>
        </a:p>
      </dgm:t>
    </dgm:pt>
    <dgm:pt modelId="{882163D9-0616-4F53-AB5C-377FC8DE96B7}" type="pres">
      <dgm:prSet presAssocID="{443DC3A3-055F-47D4-96D0-66A37BA9EAA5}" presName="Name9" presStyleLbl="parChTrans1D2" presStyleIdx="0" presStyleCnt="8"/>
      <dgm:spPr/>
      <dgm:t>
        <a:bodyPr/>
        <a:lstStyle/>
        <a:p>
          <a:endParaRPr lang="ru-RU"/>
        </a:p>
      </dgm:t>
    </dgm:pt>
    <dgm:pt modelId="{E9FBB1A9-99B0-4214-9168-F969EB30726E}" type="pres">
      <dgm:prSet presAssocID="{443DC3A3-055F-47D4-96D0-66A37BA9EAA5}" presName="connTx" presStyleLbl="parChTrans1D2" presStyleIdx="0" presStyleCnt="8"/>
      <dgm:spPr/>
      <dgm:t>
        <a:bodyPr/>
        <a:lstStyle/>
        <a:p>
          <a:endParaRPr lang="ru-RU"/>
        </a:p>
      </dgm:t>
    </dgm:pt>
    <dgm:pt modelId="{B10CEE2C-00F4-4A8E-A55C-DF811B5063FC}" type="pres">
      <dgm:prSet presAssocID="{47A5EA70-0847-469A-B575-307FF5BC70C0}" presName="node" presStyleLbl="node1" presStyleIdx="0" presStyleCnt="8" custScaleX="254499" custScaleY="132942" custRadScaleRad="103505" custRadScaleInc="-91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3B26C-42CA-4DB9-BEE4-D9E65097ECEB}" type="pres">
      <dgm:prSet presAssocID="{F900707F-B83C-422E-B648-0CFBC7B5EFDC}" presName="Name9" presStyleLbl="parChTrans1D2" presStyleIdx="1" presStyleCnt="8"/>
      <dgm:spPr/>
      <dgm:t>
        <a:bodyPr/>
        <a:lstStyle/>
        <a:p>
          <a:endParaRPr lang="ru-RU"/>
        </a:p>
      </dgm:t>
    </dgm:pt>
    <dgm:pt modelId="{22C6A925-12B8-46C7-A68F-0BF0831A8FFA}" type="pres">
      <dgm:prSet presAssocID="{F900707F-B83C-422E-B648-0CFBC7B5EFDC}" presName="connTx" presStyleLbl="parChTrans1D2" presStyleIdx="1" presStyleCnt="8"/>
      <dgm:spPr/>
      <dgm:t>
        <a:bodyPr/>
        <a:lstStyle/>
        <a:p>
          <a:endParaRPr lang="ru-RU"/>
        </a:p>
      </dgm:t>
    </dgm:pt>
    <dgm:pt modelId="{E083FF7E-C9F3-4224-8179-7EEA649ED11F}" type="pres">
      <dgm:prSet presAssocID="{F0E21556-8BB4-4958-9494-3787243E6879}" presName="node" presStyleLbl="node1" presStyleIdx="1" presStyleCnt="8" custScaleX="204109" custScaleY="136868" custRadScaleRad="158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21AF21-80E9-4F96-92FE-D3CC9EB94D70}" type="pres">
      <dgm:prSet presAssocID="{2EFE1B51-C42A-44AD-8E60-9F785E02ECA0}" presName="Name9" presStyleLbl="parChTrans1D2" presStyleIdx="2" presStyleCnt="8"/>
      <dgm:spPr/>
      <dgm:t>
        <a:bodyPr/>
        <a:lstStyle/>
        <a:p>
          <a:endParaRPr lang="ru-RU"/>
        </a:p>
      </dgm:t>
    </dgm:pt>
    <dgm:pt modelId="{5F770069-727E-459F-8ED6-05F2C02B768F}" type="pres">
      <dgm:prSet presAssocID="{2EFE1B51-C42A-44AD-8E60-9F785E02ECA0}" presName="connTx" presStyleLbl="parChTrans1D2" presStyleIdx="2" presStyleCnt="8"/>
      <dgm:spPr/>
      <dgm:t>
        <a:bodyPr/>
        <a:lstStyle/>
        <a:p>
          <a:endParaRPr lang="ru-RU"/>
        </a:p>
      </dgm:t>
    </dgm:pt>
    <dgm:pt modelId="{CBD8414E-1CFD-4BD2-97B2-C315D7CE677E}" type="pres">
      <dgm:prSet presAssocID="{8D85AFF4-909E-42D4-B44C-597D223EA489}" presName="node" presStyleLbl="node1" presStyleIdx="2" presStyleCnt="8" custScaleX="255396" custScaleY="103686" custRadScaleRad="147593" custRadScaleInc="-4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8E6952-01D0-4089-85C5-EB181C63FDC4}" type="pres">
      <dgm:prSet presAssocID="{713B01D9-5189-4C97-8C0D-7758A9A3B61B}" presName="Name9" presStyleLbl="parChTrans1D2" presStyleIdx="3" presStyleCnt="8"/>
      <dgm:spPr/>
      <dgm:t>
        <a:bodyPr/>
        <a:lstStyle/>
        <a:p>
          <a:endParaRPr lang="ru-RU"/>
        </a:p>
      </dgm:t>
    </dgm:pt>
    <dgm:pt modelId="{9B299378-D1F3-42D4-BD14-20E82C352731}" type="pres">
      <dgm:prSet presAssocID="{713B01D9-5189-4C97-8C0D-7758A9A3B61B}" presName="connTx" presStyleLbl="parChTrans1D2" presStyleIdx="3" presStyleCnt="8"/>
      <dgm:spPr/>
      <dgm:t>
        <a:bodyPr/>
        <a:lstStyle/>
        <a:p>
          <a:endParaRPr lang="ru-RU"/>
        </a:p>
      </dgm:t>
    </dgm:pt>
    <dgm:pt modelId="{D7FE0639-3DE3-4D36-83CA-9A3F8994FFF3}" type="pres">
      <dgm:prSet presAssocID="{44F40621-B602-4188-A614-A38A6C37D472}" presName="node" presStyleLbl="node1" presStyleIdx="3" presStyleCnt="8" custScaleX="247286" custScaleY="80144" custRadScaleRad="158630" custRadScaleInc="-1200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CC1CCC-CEB5-4277-A3A8-C7B929A24B57}" type="pres">
      <dgm:prSet presAssocID="{F05C02D4-6FAB-4C85-A380-A982F81DF129}" presName="Name9" presStyleLbl="parChTrans1D2" presStyleIdx="4" presStyleCnt="8"/>
      <dgm:spPr/>
      <dgm:t>
        <a:bodyPr/>
        <a:lstStyle/>
        <a:p>
          <a:endParaRPr lang="ru-RU"/>
        </a:p>
      </dgm:t>
    </dgm:pt>
    <dgm:pt modelId="{98B58898-8430-4FE7-9C52-4E808561BC15}" type="pres">
      <dgm:prSet presAssocID="{F05C02D4-6FAB-4C85-A380-A982F81DF129}" presName="connTx" presStyleLbl="parChTrans1D2" presStyleIdx="4" presStyleCnt="8"/>
      <dgm:spPr/>
      <dgm:t>
        <a:bodyPr/>
        <a:lstStyle/>
        <a:p>
          <a:endParaRPr lang="ru-RU"/>
        </a:p>
      </dgm:t>
    </dgm:pt>
    <dgm:pt modelId="{D06EF4BE-CF1C-4748-BA80-A84058E601B2}" type="pres">
      <dgm:prSet presAssocID="{380BAC9D-6C13-4469-AF38-95A5C4C9EC66}" presName="node" presStyleLbl="node1" presStyleIdx="4" presStyleCnt="8" custScaleX="310796" custScaleY="112869" custRadScaleRad="97974" custRadScaleInc="-68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9F6B52-88F1-40EA-B47A-E2E8FAF0DCDE}" type="pres">
      <dgm:prSet presAssocID="{178A95A9-CF2B-487A-BBDD-1B2743B7971E}" presName="Name9" presStyleLbl="parChTrans1D2" presStyleIdx="5" presStyleCnt="8"/>
      <dgm:spPr/>
      <dgm:t>
        <a:bodyPr/>
        <a:lstStyle/>
        <a:p>
          <a:endParaRPr lang="ru-RU"/>
        </a:p>
      </dgm:t>
    </dgm:pt>
    <dgm:pt modelId="{907B1C30-ACF8-4B55-AC58-30FEC3CE54A8}" type="pres">
      <dgm:prSet presAssocID="{178A95A9-CF2B-487A-BBDD-1B2743B7971E}" presName="connTx" presStyleLbl="parChTrans1D2" presStyleIdx="5" presStyleCnt="8"/>
      <dgm:spPr/>
      <dgm:t>
        <a:bodyPr/>
        <a:lstStyle/>
        <a:p>
          <a:endParaRPr lang="ru-RU"/>
        </a:p>
      </dgm:t>
    </dgm:pt>
    <dgm:pt modelId="{66379B51-7C1E-48CA-B15C-9ACBD76564A3}" type="pres">
      <dgm:prSet presAssocID="{1B8909FF-7E32-4081-9441-D9CC25149089}" presName="node" presStyleLbl="node1" presStyleIdx="5" presStyleCnt="8" custScaleX="240699" custScaleY="102642" custRadScaleRad="146351" custRadScaleInc="67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75715-943F-492C-8C46-5F441D06820F}" type="pres">
      <dgm:prSet presAssocID="{EEB14C7F-0EBE-4D26-93D3-24820DCF1A42}" presName="Name9" presStyleLbl="parChTrans1D2" presStyleIdx="6" presStyleCnt="8"/>
      <dgm:spPr/>
      <dgm:t>
        <a:bodyPr/>
        <a:lstStyle/>
        <a:p>
          <a:endParaRPr lang="ru-RU"/>
        </a:p>
      </dgm:t>
    </dgm:pt>
    <dgm:pt modelId="{1014A38B-BDB3-4249-9CBE-FE2A094C894D}" type="pres">
      <dgm:prSet presAssocID="{EEB14C7F-0EBE-4D26-93D3-24820DCF1A42}" presName="connTx" presStyleLbl="parChTrans1D2" presStyleIdx="6" presStyleCnt="8"/>
      <dgm:spPr/>
      <dgm:t>
        <a:bodyPr/>
        <a:lstStyle/>
        <a:p>
          <a:endParaRPr lang="ru-RU"/>
        </a:p>
      </dgm:t>
    </dgm:pt>
    <dgm:pt modelId="{93EDAAC2-F9CF-4BAB-B27B-F76699C4CB67}" type="pres">
      <dgm:prSet presAssocID="{B56D4627-7A43-45E2-9134-91945D4B4E0E}" presName="node" presStyleLbl="node1" presStyleIdx="6" presStyleCnt="8" custScaleX="222324" custScaleY="105523" custRadScaleRad="147890" custRadScaleInc="-15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31D23F-8DF1-4AA7-9B6B-E2383F7B1164}" type="pres">
      <dgm:prSet presAssocID="{690C250F-7C05-4740-8673-B53F339854AB}" presName="Name9" presStyleLbl="parChTrans1D2" presStyleIdx="7" presStyleCnt="8"/>
      <dgm:spPr/>
      <dgm:t>
        <a:bodyPr/>
        <a:lstStyle/>
        <a:p>
          <a:endParaRPr lang="ru-RU"/>
        </a:p>
      </dgm:t>
    </dgm:pt>
    <dgm:pt modelId="{3806C8C2-2F43-4643-BDB3-634BF4AAB136}" type="pres">
      <dgm:prSet presAssocID="{690C250F-7C05-4740-8673-B53F339854AB}" presName="connTx" presStyleLbl="parChTrans1D2" presStyleIdx="7" presStyleCnt="8"/>
      <dgm:spPr/>
      <dgm:t>
        <a:bodyPr/>
        <a:lstStyle/>
        <a:p>
          <a:endParaRPr lang="ru-RU"/>
        </a:p>
      </dgm:t>
    </dgm:pt>
    <dgm:pt modelId="{40403122-FBFC-450D-AAEC-4F5D3184E173}" type="pres">
      <dgm:prSet presAssocID="{6763027A-5CD6-4F1F-91C2-11851E6BBB3A}" presName="node" presStyleLbl="node1" presStyleIdx="7" presStyleCnt="8" custScaleX="176135" custScaleY="117947" custRadScaleRad="169471" custRadScaleInc="-1032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0FF675-6F28-45BA-85A3-18290CE9D676}" srcId="{E7AB1319-24D9-4E45-89A2-DC5B4D72490B}" destId="{1B8909FF-7E32-4081-9441-D9CC25149089}" srcOrd="5" destOrd="0" parTransId="{178A95A9-CF2B-487A-BBDD-1B2743B7971E}" sibTransId="{FBDBE881-EED7-40B5-828C-BD1E628FE70A}"/>
    <dgm:cxn modelId="{8E250E47-0D81-4773-92DA-20139975B965}" type="presOf" srcId="{1B8909FF-7E32-4081-9441-D9CC25149089}" destId="{66379B51-7C1E-48CA-B15C-9ACBD76564A3}" srcOrd="0" destOrd="0" presId="urn:microsoft.com/office/officeart/2005/8/layout/radial1"/>
    <dgm:cxn modelId="{00E1531D-B7CF-4191-9F35-459E37623138}" type="presOf" srcId="{2EFE1B51-C42A-44AD-8E60-9F785E02ECA0}" destId="{5F770069-727E-459F-8ED6-05F2C02B768F}" srcOrd="1" destOrd="0" presId="urn:microsoft.com/office/officeart/2005/8/layout/radial1"/>
    <dgm:cxn modelId="{30949D44-CE61-4464-B8C4-FF5B711FAAE8}" type="presOf" srcId="{F05C02D4-6FAB-4C85-A380-A982F81DF129}" destId="{98B58898-8430-4FE7-9C52-4E808561BC15}" srcOrd="1" destOrd="0" presId="urn:microsoft.com/office/officeart/2005/8/layout/radial1"/>
    <dgm:cxn modelId="{FC99A859-1ED5-40A8-A4C0-A8EEFE6B37E5}" type="presOf" srcId="{380BAC9D-6C13-4469-AF38-95A5C4C9EC66}" destId="{D06EF4BE-CF1C-4748-BA80-A84058E601B2}" srcOrd="0" destOrd="0" presId="urn:microsoft.com/office/officeart/2005/8/layout/radial1"/>
    <dgm:cxn modelId="{33596B16-3628-4355-A002-350F870ED669}" srcId="{234B7D4A-A223-4111-BAA5-8AEB6E828B5C}" destId="{E7AB1319-24D9-4E45-89A2-DC5B4D72490B}" srcOrd="0" destOrd="0" parTransId="{88235A96-E9A6-4DD5-9BF0-08373A8B7886}" sibTransId="{B93D017C-2EC5-46EE-A550-0E487BF8172D}"/>
    <dgm:cxn modelId="{AD3754C5-1150-4B9F-B793-3F5D094053C7}" type="presOf" srcId="{178A95A9-CF2B-487A-BBDD-1B2743B7971E}" destId="{DB9F6B52-88F1-40EA-B47A-E2E8FAF0DCDE}" srcOrd="0" destOrd="0" presId="urn:microsoft.com/office/officeart/2005/8/layout/radial1"/>
    <dgm:cxn modelId="{186D67F8-8D06-4DC4-994A-C61C1605E32D}" type="presOf" srcId="{F0E21556-8BB4-4958-9494-3787243E6879}" destId="{E083FF7E-C9F3-4224-8179-7EEA649ED11F}" srcOrd="0" destOrd="0" presId="urn:microsoft.com/office/officeart/2005/8/layout/radial1"/>
    <dgm:cxn modelId="{56E5EB7E-3E80-4DBE-B762-DDB7E1E5C8D3}" srcId="{E7AB1319-24D9-4E45-89A2-DC5B4D72490B}" destId="{44F40621-B602-4188-A614-A38A6C37D472}" srcOrd="3" destOrd="0" parTransId="{713B01D9-5189-4C97-8C0D-7758A9A3B61B}" sibTransId="{F352ABA5-410C-4A51-8F3E-D8AEF5EE6E4C}"/>
    <dgm:cxn modelId="{0DD7FD0F-D4E6-4EF4-ADA3-9EE6D9D6B05D}" type="presOf" srcId="{E7AB1319-24D9-4E45-89A2-DC5B4D72490B}" destId="{45F18A71-A459-47D6-9716-6EC9960816F1}" srcOrd="0" destOrd="0" presId="urn:microsoft.com/office/officeart/2005/8/layout/radial1"/>
    <dgm:cxn modelId="{C841B0C9-673A-402C-9515-ECBA7A640EF3}" srcId="{E7AB1319-24D9-4E45-89A2-DC5B4D72490B}" destId="{6763027A-5CD6-4F1F-91C2-11851E6BBB3A}" srcOrd="7" destOrd="0" parTransId="{690C250F-7C05-4740-8673-B53F339854AB}" sibTransId="{32AC4240-3302-4EA3-B3E7-5B26C4401361}"/>
    <dgm:cxn modelId="{3606185B-81EB-41CB-BD80-262D4571E679}" type="presOf" srcId="{F900707F-B83C-422E-B648-0CFBC7B5EFDC}" destId="{E6A3B26C-42CA-4DB9-BEE4-D9E65097ECEB}" srcOrd="0" destOrd="0" presId="urn:microsoft.com/office/officeart/2005/8/layout/radial1"/>
    <dgm:cxn modelId="{D11128D7-4E4F-4F4C-A03B-15DC16A2E179}" type="presOf" srcId="{44F40621-B602-4188-A614-A38A6C37D472}" destId="{D7FE0639-3DE3-4D36-83CA-9A3F8994FFF3}" srcOrd="0" destOrd="0" presId="urn:microsoft.com/office/officeart/2005/8/layout/radial1"/>
    <dgm:cxn modelId="{F87BB505-43F6-49F6-ABAC-1FC10C36639C}" srcId="{E7AB1319-24D9-4E45-89A2-DC5B4D72490B}" destId="{380BAC9D-6C13-4469-AF38-95A5C4C9EC66}" srcOrd="4" destOrd="0" parTransId="{F05C02D4-6FAB-4C85-A380-A982F81DF129}" sibTransId="{E15B71DF-D83A-4769-88F2-E7BD73A22D2A}"/>
    <dgm:cxn modelId="{BAA49268-07D0-402C-B390-CC0CC967EF0A}" type="presOf" srcId="{EEB14C7F-0EBE-4D26-93D3-24820DCF1A42}" destId="{6B075715-943F-492C-8C46-5F441D06820F}" srcOrd="0" destOrd="0" presId="urn:microsoft.com/office/officeart/2005/8/layout/radial1"/>
    <dgm:cxn modelId="{FEA48BA5-5D52-4491-BAE9-D86783D3B3FD}" srcId="{E7AB1319-24D9-4E45-89A2-DC5B4D72490B}" destId="{47A5EA70-0847-469A-B575-307FF5BC70C0}" srcOrd="0" destOrd="0" parTransId="{443DC3A3-055F-47D4-96D0-66A37BA9EAA5}" sibTransId="{67E7B223-F7B7-4E95-B1BE-969DE5DB6773}"/>
    <dgm:cxn modelId="{0BF9EB4A-4F27-4988-A481-34A0AD23B79D}" type="presOf" srcId="{F900707F-B83C-422E-B648-0CFBC7B5EFDC}" destId="{22C6A925-12B8-46C7-A68F-0BF0831A8FFA}" srcOrd="1" destOrd="0" presId="urn:microsoft.com/office/officeart/2005/8/layout/radial1"/>
    <dgm:cxn modelId="{C47A5343-0F04-4A0A-8821-9872EB6F5B34}" type="presOf" srcId="{F05C02D4-6FAB-4C85-A380-A982F81DF129}" destId="{16CC1CCC-CEB5-4277-A3A8-C7B929A24B57}" srcOrd="0" destOrd="0" presId="urn:microsoft.com/office/officeart/2005/8/layout/radial1"/>
    <dgm:cxn modelId="{5D666567-FAAE-4216-8523-3B5ED981A336}" type="presOf" srcId="{690C250F-7C05-4740-8673-B53F339854AB}" destId="{0931D23F-8DF1-4AA7-9B6B-E2383F7B1164}" srcOrd="0" destOrd="0" presId="urn:microsoft.com/office/officeart/2005/8/layout/radial1"/>
    <dgm:cxn modelId="{ED549A18-34D6-4239-BEF2-24DCECD842AC}" type="presOf" srcId="{443DC3A3-055F-47D4-96D0-66A37BA9EAA5}" destId="{E9FBB1A9-99B0-4214-9168-F969EB30726E}" srcOrd="1" destOrd="0" presId="urn:microsoft.com/office/officeart/2005/8/layout/radial1"/>
    <dgm:cxn modelId="{3217A809-EAB3-4CA3-AEC5-A034A4F4121F}" type="presOf" srcId="{2EFE1B51-C42A-44AD-8E60-9F785E02ECA0}" destId="{2221AF21-80E9-4F96-92FE-D3CC9EB94D70}" srcOrd="0" destOrd="0" presId="urn:microsoft.com/office/officeart/2005/8/layout/radial1"/>
    <dgm:cxn modelId="{713BA916-4F30-4792-81DB-648B622863FE}" type="presOf" srcId="{EEB14C7F-0EBE-4D26-93D3-24820DCF1A42}" destId="{1014A38B-BDB3-4249-9CBE-FE2A094C894D}" srcOrd="1" destOrd="0" presId="urn:microsoft.com/office/officeart/2005/8/layout/radial1"/>
    <dgm:cxn modelId="{5508348F-D9E7-4FBF-8FD0-BDE6EFC80F1C}" srcId="{E7AB1319-24D9-4E45-89A2-DC5B4D72490B}" destId="{8D85AFF4-909E-42D4-B44C-597D223EA489}" srcOrd="2" destOrd="0" parTransId="{2EFE1B51-C42A-44AD-8E60-9F785E02ECA0}" sibTransId="{BE3DC439-DAC6-44D6-B02C-2FAB2ACCB93B}"/>
    <dgm:cxn modelId="{4E626396-F084-406B-8C34-32082A7440D1}" type="presOf" srcId="{8D85AFF4-909E-42D4-B44C-597D223EA489}" destId="{CBD8414E-1CFD-4BD2-97B2-C315D7CE677E}" srcOrd="0" destOrd="0" presId="urn:microsoft.com/office/officeart/2005/8/layout/radial1"/>
    <dgm:cxn modelId="{EC9033BF-FA83-45CE-8F09-B004D5600440}" type="presOf" srcId="{690C250F-7C05-4740-8673-B53F339854AB}" destId="{3806C8C2-2F43-4643-BDB3-634BF4AAB136}" srcOrd="1" destOrd="0" presId="urn:microsoft.com/office/officeart/2005/8/layout/radial1"/>
    <dgm:cxn modelId="{847ACDE5-9CD1-4BCA-B56B-77B0390FAAEA}" type="presOf" srcId="{713B01D9-5189-4C97-8C0D-7758A9A3B61B}" destId="{9B299378-D1F3-42D4-BD14-20E82C352731}" srcOrd="1" destOrd="0" presId="urn:microsoft.com/office/officeart/2005/8/layout/radial1"/>
    <dgm:cxn modelId="{48A6176F-EFF0-42FD-9FAF-BC04C252FE3F}" type="presOf" srcId="{6763027A-5CD6-4F1F-91C2-11851E6BBB3A}" destId="{40403122-FBFC-450D-AAEC-4F5D3184E173}" srcOrd="0" destOrd="0" presId="urn:microsoft.com/office/officeart/2005/8/layout/radial1"/>
    <dgm:cxn modelId="{DD206E58-B09D-4C32-8C83-20C8983A977C}" type="presOf" srcId="{47A5EA70-0847-469A-B575-307FF5BC70C0}" destId="{B10CEE2C-00F4-4A8E-A55C-DF811B5063FC}" srcOrd="0" destOrd="0" presId="urn:microsoft.com/office/officeart/2005/8/layout/radial1"/>
    <dgm:cxn modelId="{7770D52C-4C2F-4BCD-9C50-2F106D5155A2}" srcId="{E7AB1319-24D9-4E45-89A2-DC5B4D72490B}" destId="{B56D4627-7A43-45E2-9134-91945D4B4E0E}" srcOrd="6" destOrd="0" parTransId="{EEB14C7F-0EBE-4D26-93D3-24820DCF1A42}" sibTransId="{AED79214-0A9B-4459-ADBD-BD13C7E72334}"/>
    <dgm:cxn modelId="{23C809B9-BCD6-4D7E-9DE1-FA513D6F237F}" type="presOf" srcId="{178A95A9-CF2B-487A-BBDD-1B2743B7971E}" destId="{907B1C30-ACF8-4B55-AC58-30FEC3CE54A8}" srcOrd="1" destOrd="0" presId="urn:microsoft.com/office/officeart/2005/8/layout/radial1"/>
    <dgm:cxn modelId="{A2B18A3C-2E01-4BBC-A73B-50C6CA2444C0}" type="presOf" srcId="{443DC3A3-055F-47D4-96D0-66A37BA9EAA5}" destId="{882163D9-0616-4F53-AB5C-377FC8DE96B7}" srcOrd="0" destOrd="0" presId="urn:microsoft.com/office/officeart/2005/8/layout/radial1"/>
    <dgm:cxn modelId="{C5B12345-C9B9-40E6-8E9E-D6E40A788C93}" srcId="{E7AB1319-24D9-4E45-89A2-DC5B4D72490B}" destId="{F0E21556-8BB4-4958-9494-3787243E6879}" srcOrd="1" destOrd="0" parTransId="{F900707F-B83C-422E-B648-0CFBC7B5EFDC}" sibTransId="{466EA758-5FC1-469B-89DF-6180F035EB46}"/>
    <dgm:cxn modelId="{16182B97-9D17-4788-AEBC-1359BCB3D723}" type="presOf" srcId="{234B7D4A-A223-4111-BAA5-8AEB6E828B5C}" destId="{CF0ADA89-4653-4E32-BC21-482A533563B9}" srcOrd="0" destOrd="0" presId="urn:microsoft.com/office/officeart/2005/8/layout/radial1"/>
    <dgm:cxn modelId="{8E90F21A-7527-4F16-B6F9-B0906E0AB11C}" type="presOf" srcId="{B56D4627-7A43-45E2-9134-91945D4B4E0E}" destId="{93EDAAC2-F9CF-4BAB-B27B-F76699C4CB67}" srcOrd="0" destOrd="0" presId="urn:microsoft.com/office/officeart/2005/8/layout/radial1"/>
    <dgm:cxn modelId="{1931E974-5239-4FF8-901B-B912314DD65F}" type="presOf" srcId="{713B01D9-5189-4C97-8C0D-7758A9A3B61B}" destId="{8C8E6952-01D0-4089-85C5-EB181C63FDC4}" srcOrd="0" destOrd="0" presId="urn:microsoft.com/office/officeart/2005/8/layout/radial1"/>
    <dgm:cxn modelId="{635E0F43-C001-4C8A-8C69-D3D603F3F55F}" type="presParOf" srcId="{CF0ADA89-4653-4E32-BC21-482A533563B9}" destId="{45F18A71-A459-47D6-9716-6EC9960816F1}" srcOrd="0" destOrd="0" presId="urn:microsoft.com/office/officeart/2005/8/layout/radial1"/>
    <dgm:cxn modelId="{A574482D-5228-41C1-8B3F-417EB367EB9F}" type="presParOf" srcId="{CF0ADA89-4653-4E32-BC21-482A533563B9}" destId="{882163D9-0616-4F53-AB5C-377FC8DE96B7}" srcOrd="1" destOrd="0" presId="urn:microsoft.com/office/officeart/2005/8/layout/radial1"/>
    <dgm:cxn modelId="{54654B56-9DF2-4790-93A9-CC5754D7DF55}" type="presParOf" srcId="{882163D9-0616-4F53-AB5C-377FC8DE96B7}" destId="{E9FBB1A9-99B0-4214-9168-F969EB30726E}" srcOrd="0" destOrd="0" presId="urn:microsoft.com/office/officeart/2005/8/layout/radial1"/>
    <dgm:cxn modelId="{11625F88-2BE3-427A-AF61-BE963CDDA241}" type="presParOf" srcId="{CF0ADA89-4653-4E32-BC21-482A533563B9}" destId="{B10CEE2C-00F4-4A8E-A55C-DF811B5063FC}" srcOrd="2" destOrd="0" presId="urn:microsoft.com/office/officeart/2005/8/layout/radial1"/>
    <dgm:cxn modelId="{F7CB5A3E-9222-47F8-B114-FDA0D23660DB}" type="presParOf" srcId="{CF0ADA89-4653-4E32-BC21-482A533563B9}" destId="{E6A3B26C-42CA-4DB9-BEE4-D9E65097ECEB}" srcOrd="3" destOrd="0" presId="urn:microsoft.com/office/officeart/2005/8/layout/radial1"/>
    <dgm:cxn modelId="{62C0AEFD-DBC4-4B0C-B2ED-D15E62FF68CB}" type="presParOf" srcId="{E6A3B26C-42CA-4DB9-BEE4-D9E65097ECEB}" destId="{22C6A925-12B8-46C7-A68F-0BF0831A8FFA}" srcOrd="0" destOrd="0" presId="urn:microsoft.com/office/officeart/2005/8/layout/radial1"/>
    <dgm:cxn modelId="{5A31D1B4-25BB-4DF8-8C07-A5455BCA5536}" type="presParOf" srcId="{CF0ADA89-4653-4E32-BC21-482A533563B9}" destId="{E083FF7E-C9F3-4224-8179-7EEA649ED11F}" srcOrd="4" destOrd="0" presId="urn:microsoft.com/office/officeart/2005/8/layout/radial1"/>
    <dgm:cxn modelId="{02196DD3-4768-4412-89A8-17BF8D126DC6}" type="presParOf" srcId="{CF0ADA89-4653-4E32-BC21-482A533563B9}" destId="{2221AF21-80E9-4F96-92FE-D3CC9EB94D70}" srcOrd="5" destOrd="0" presId="urn:microsoft.com/office/officeart/2005/8/layout/radial1"/>
    <dgm:cxn modelId="{5E718064-0BD0-4E58-8AAF-03A97B6A7A80}" type="presParOf" srcId="{2221AF21-80E9-4F96-92FE-D3CC9EB94D70}" destId="{5F770069-727E-459F-8ED6-05F2C02B768F}" srcOrd="0" destOrd="0" presId="urn:microsoft.com/office/officeart/2005/8/layout/radial1"/>
    <dgm:cxn modelId="{5465B401-4F9D-44ED-8280-E1D254B1DAE9}" type="presParOf" srcId="{CF0ADA89-4653-4E32-BC21-482A533563B9}" destId="{CBD8414E-1CFD-4BD2-97B2-C315D7CE677E}" srcOrd="6" destOrd="0" presId="urn:microsoft.com/office/officeart/2005/8/layout/radial1"/>
    <dgm:cxn modelId="{ECFB0566-3A33-409D-9135-D0F16E065971}" type="presParOf" srcId="{CF0ADA89-4653-4E32-BC21-482A533563B9}" destId="{8C8E6952-01D0-4089-85C5-EB181C63FDC4}" srcOrd="7" destOrd="0" presId="urn:microsoft.com/office/officeart/2005/8/layout/radial1"/>
    <dgm:cxn modelId="{BD39B6ED-3A3B-41C8-9D70-F4CCE44EC699}" type="presParOf" srcId="{8C8E6952-01D0-4089-85C5-EB181C63FDC4}" destId="{9B299378-D1F3-42D4-BD14-20E82C352731}" srcOrd="0" destOrd="0" presId="urn:microsoft.com/office/officeart/2005/8/layout/radial1"/>
    <dgm:cxn modelId="{7960988C-CD87-4A81-9402-154343549A9A}" type="presParOf" srcId="{CF0ADA89-4653-4E32-BC21-482A533563B9}" destId="{D7FE0639-3DE3-4D36-83CA-9A3F8994FFF3}" srcOrd="8" destOrd="0" presId="urn:microsoft.com/office/officeart/2005/8/layout/radial1"/>
    <dgm:cxn modelId="{AE51DB75-CDBE-4074-8200-AF8B374B99D8}" type="presParOf" srcId="{CF0ADA89-4653-4E32-BC21-482A533563B9}" destId="{16CC1CCC-CEB5-4277-A3A8-C7B929A24B57}" srcOrd="9" destOrd="0" presId="urn:microsoft.com/office/officeart/2005/8/layout/radial1"/>
    <dgm:cxn modelId="{FC8084DE-863E-4479-A0D4-578CD8841EE1}" type="presParOf" srcId="{16CC1CCC-CEB5-4277-A3A8-C7B929A24B57}" destId="{98B58898-8430-4FE7-9C52-4E808561BC15}" srcOrd="0" destOrd="0" presId="urn:microsoft.com/office/officeart/2005/8/layout/radial1"/>
    <dgm:cxn modelId="{6F3162DD-8B41-4AB1-ABFE-0D0C95126C74}" type="presParOf" srcId="{CF0ADA89-4653-4E32-BC21-482A533563B9}" destId="{D06EF4BE-CF1C-4748-BA80-A84058E601B2}" srcOrd="10" destOrd="0" presId="urn:microsoft.com/office/officeart/2005/8/layout/radial1"/>
    <dgm:cxn modelId="{C1C20130-FCC7-49D2-B811-D67B32D6C44F}" type="presParOf" srcId="{CF0ADA89-4653-4E32-BC21-482A533563B9}" destId="{DB9F6B52-88F1-40EA-B47A-E2E8FAF0DCDE}" srcOrd="11" destOrd="0" presId="urn:microsoft.com/office/officeart/2005/8/layout/radial1"/>
    <dgm:cxn modelId="{66E6500B-6695-430C-8ABB-5373F633805F}" type="presParOf" srcId="{DB9F6B52-88F1-40EA-B47A-E2E8FAF0DCDE}" destId="{907B1C30-ACF8-4B55-AC58-30FEC3CE54A8}" srcOrd="0" destOrd="0" presId="urn:microsoft.com/office/officeart/2005/8/layout/radial1"/>
    <dgm:cxn modelId="{4612B46E-95CD-49FD-8A58-2669695D8885}" type="presParOf" srcId="{CF0ADA89-4653-4E32-BC21-482A533563B9}" destId="{66379B51-7C1E-48CA-B15C-9ACBD76564A3}" srcOrd="12" destOrd="0" presId="urn:microsoft.com/office/officeart/2005/8/layout/radial1"/>
    <dgm:cxn modelId="{77962F61-3368-4893-9E6B-D056234BB4E5}" type="presParOf" srcId="{CF0ADA89-4653-4E32-BC21-482A533563B9}" destId="{6B075715-943F-492C-8C46-5F441D06820F}" srcOrd="13" destOrd="0" presId="urn:microsoft.com/office/officeart/2005/8/layout/radial1"/>
    <dgm:cxn modelId="{C2AE77E4-4AFF-43A8-8F6C-2F9B2AF4A068}" type="presParOf" srcId="{6B075715-943F-492C-8C46-5F441D06820F}" destId="{1014A38B-BDB3-4249-9CBE-FE2A094C894D}" srcOrd="0" destOrd="0" presId="urn:microsoft.com/office/officeart/2005/8/layout/radial1"/>
    <dgm:cxn modelId="{1E606D4E-9301-4233-A2CB-B91DD821C8FE}" type="presParOf" srcId="{CF0ADA89-4653-4E32-BC21-482A533563B9}" destId="{93EDAAC2-F9CF-4BAB-B27B-F76699C4CB67}" srcOrd="14" destOrd="0" presId="urn:microsoft.com/office/officeart/2005/8/layout/radial1"/>
    <dgm:cxn modelId="{29D26E3F-8F01-4C63-96D6-4A63B027E4BD}" type="presParOf" srcId="{CF0ADA89-4653-4E32-BC21-482A533563B9}" destId="{0931D23F-8DF1-4AA7-9B6B-E2383F7B1164}" srcOrd="15" destOrd="0" presId="urn:microsoft.com/office/officeart/2005/8/layout/radial1"/>
    <dgm:cxn modelId="{A430A73A-3DE1-4CE7-B62F-DD75B770C335}" type="presParOf" srcId="{0931D23F-8DF1-4AA7-9B6B-E2383F7B1164}" destId="{3806C8C2-2F43-4643-BDB3-634BF4AAB136}" srcOrd="0" destOrd="0" presId="urn:microsoft.com/office/officeart/2005/8/layout/radial1"/>
    <dgm:cxn modelId="{EDB59542-914E-4C44-8D5B-406CD6B36A80}" type="presParOf" srcId="{CF0ADA89-4653-4E32-BC21-482A533563B9}" destId="{40403122-FBFC-450D-AAEC-4F5D3184E173}" srcOrd="16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40243-86D2-4CEC-B971-70880ABFC9C7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75082-0C9B-401C-A6B7-545A327D7C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75082-0C9B-401C-A6B7-545A327D7CE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75082-0C9B-401C-A6B7-545A327D7CE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54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30425"/>
            <a:ext cx="8501122" cy="1941517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«Удивительные животные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планеты Земля»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786322"/>
            <a:ext cx="4857752" cy="142876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 средней группы«Васильки»</a:t>
            </a:r>
          </a:p>
          <a:p>
            <a:pPr algn="l"/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Барахтина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Катерина Павловна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Курбатова Татьяна Сергеевна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71670" y="214290"/>
            <a:ext cx="62151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Иркутского районного муниципального образования     «Максимовский детский сад»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4" name="Рисунок 3" descr="P01110-160421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4340" y="0"/>
            <a:ext cx="3358966" cy="6500834"/>
          </a:xfrm>
          <a:prstGeom prst="rect">
            <a:avLst/>
          </a:prstGeom>
        </p:spPr>
      </p:pic>
      <p:pic>
        <p:nvPicPr>
          <p:cNvPr id="5" name="Рисунок 4" descr="P01109-115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0"/>
            <a:ext cx="4500594" cy="650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3" name="Рисунок 2" descr="P01109-1149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285728"/>
            <a:ext cx="8316482" cy="6178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4" name="Рисунок 3" descr="P01109-1148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928670"/>
            <a:ext cx="4615228" cy="5500726"/>
          </a:xfrm>
          <a:prstGeom prst="rect">
            <a:avLst/>
          </a:prstGeom>
        </p:spPr>
      </p:pic>
      <p:pic>
        <p:nvPicPr>
          <p:cNvPr id="5" name="Рисунок 4" descr="P01112-092227(1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571868" y="285728"/>
            <a:ext cx="5154529" cy="6011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4" name="Рисунок 3" descr="P01112-09202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0"/>
            <a:ext cx="4786489" cy="6858000"/>
          </a:xfrm>
          <a:prstGeom prst="rect">
            <a:avLst/>
          </a:prstGeom>
        </p:spPr>
      </p:pic>
      <p:pic>
        <p:nvPicPr>
          <p:cNvPr id="5" name="Рисунок 4" descr="P01112-09212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0"/>
            <a:ext cx="444573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3" name="Рисунок 2" descr="P10326-1116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04605" y="3571876"/>
            <a:ext cx="3939395" cy="2643207"/>
          </a:xfrm>
          <a:prstGeom prst="rect">
            <a:avLst/>
          </a:prstGeom>
        </p:spPr>
      </p:pic>
      <p:pic>
        <p:nvPicPr>
          <p:cNvPr id="4" name="Рисунок 3" descr="P10326-11165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1071546"/>
            <a:ext cx="4974115" cy="3857628"/>
          </a:xfrm>
          <a:prstGeom prst="rect">
            <a:avLst/>
          </a:prstGeom>
        </p:spPr>
      </p:pic>
      <p:pic>
        <p:nvPicPr>
          <p:cNvPr id="5" name="Рисунок 4" descr="P10330-072205(1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285728"/>
            <a:ext cx="3786182" cy="2492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3hy3iI_U1v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1257" y="0"/>
            <a:ext cx="9195257" cy="6858000"/>
          </a:xfrm>
          <a:prstGeom prst="rect">
            <a:avLst/>
          </a:prstGeom>
        </p:spPr>
      </p:pic>
      <p:pic>
        <p:nvPicPr>
          <p:cNvPr id="6" name="Рисунок 5" descr="P01117-09274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042" y="1571612"/>
            <a:ext cx="5643602" cy="3562911"/>
          </a:xfrm>
          <a:prstGeom prst="rect">
            <a:avLst/>
          </a:prstGeom>
        </p:spPr>
      </p:pic>
      <p:pic>
        <p:nvPicPr>
          <p:cNvPr id="7" name="Рисунок 6" descr="P10326-11195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42844" y="214290"/>
            <a:ext cx="1730708" cy="2427151"/>
          </a:xfrm>
          <a:prstGeom prst="rect">
            <a:avLst/>
          </a:prstGeom>
        </p:spPr>
      </p:pic>
      <p:pic>
        <p:nvPicPr>
          <p:cNvPr id="8" name="Рисунок 7" descr="P10326-11214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2857496"/>
            <a:ext cx="1845413" cy="2618179"/>
          </a:xfrm>
          <a:prstGeom prst="rect">
            <a:avLst/>
          </a:prstGeom>
        </p:spPr>
      </p:pic>
      <p:pic>
        <p:nvPicPr>
          <p:cNvPr id="9" name="Рисунок 8" descr="P10326-112016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072330" y="142852"/>
            <a:ext cx="1855176" cy="2785440"/>
          </a:xfrm>
          <a:prstGeom prst="rect">
            <a:avLst/>
          </a:prstGeom>
        </p:spPr>
      </p:pic>
      <p:pic>
        <p:nvPicPr>
          <p:cNvPr id="10" name="Рисунок 9" descr="P10326-11195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286644" y="3000372"/>
            <a:ext cx="1714512" cy="2570119"/>
          </a:xfrm>
          <a:prstGeom prst="rect">
            <a:avLst/>
          </a:prstGeom>
        </p:spPr>
      </p:pic>
      <p:pic>
        <p:nvPicPr>
          <p:cNvPr id="11" name="Рисунок 10" descr="P10326-112002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000232" y="4857760"/>
            <a:ext cx="1500198" cy="1875156"/>
          </a:xfrm>
          <a:prstGeom prst="rect">
            <a:avLst/>
          </a:prstGeom>
        </p:spPr>
      </p:pic>
      <p:pic>
        <p:nvPicPr>
          <p:cNvPr id="12" name="Рисунок 11" descr="P10326-11200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857620" y="4857760"/>
            <a:ext cx="1529523" cy="1857364"/>
          </a:xfrm>
          <a:prstGeom prst="rect">
            <a:avLst/>
          </a:prstGeom>
        </p:spPr>
      </p:pic>
      <p:pic>
        <p:nvPicPr>
          <p:cNvPr id="13" name="Рисунок 12" descr="P10326-112034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5643570" y="4929198"/>
            <a:ext cx="1376240" cy="1809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10" name="Рисунок 9" descr="P01117-0927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1714488"/>
            <a:ext cx="4860160" cy="3133930"/>
          </a:xfrm>
          <a:prstGeom prst="rect">
            <a:avLst/>
          </a:prstGeom>
        </p:spPr>
      </p:pic>
      <p:pic>
        <p:nvPicPr>
          <p:cNvPr id="11" name="Рисунок 10" descr="S01124-11251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14290"/>
            <a:ext cx="1731199" cy="2842517"/>
          </a:xfrm>
          <a:prstGeom prst="rect">
            <a:avLst/>
          </a:prstGeom>
        </p:spPr>
      </p:pic>
      <p:pic>
        <p:nvPicPr>
          <p:cNvPr id="12" name="Рисунок 11" descr="P01119-09273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7358082" y="214290"/>
            <a:ext cx="1609088" cy="2616008"/>
          </a:xfrm>
          <a:prstGeom prst="rect">
            <a:avLst/>
          </a:prstGeom>
        </p:spPr>
      </p:pic>
      <p:pic>
        <p:nvPicPr>
          <p:cNvPr id="13" name="Рисунок 12" descr="S01124-11250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14282" y="3357562"/>
            <a:ext cx="1724737" cy="2941634"/>
          </a:xfrm>
          <a:prstGeom prst="rect">
            <a:avLst/>
          </a:prstGeom>
        </p:spPr>
      </p:pic>
      <p:pic>
        <p:nvPicPr>
          <p:cNvPr id="14" name="Рисунок 13" descr="S01124-112524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241224" y="3643314"/>
            <a:ext cx="1902776" cy="2822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3" name="Рисунок 2" descr="P01109-0844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3" y="214290"/>
            <a:ext cx="4286280" cy="6286520"/>
          </a:xfrm>
          <a:prstGeom prst="rect">
            <a:avLst/>
          </a:prstGeom>
        </p:spPr>
      </p:pic>
      <p:pic>
        <p:nvPicPr>
          <p:cNvPr id="4" name="Рисунок 3" descr="P10330-0718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214290"/>
            <a:ext cx="3643338" cy="61779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066" y="0"/>
            <a:ext cx="9241066" cy="6858000"/>
          </a:xfrm>
          <a:prstGeom prst="rect">
            <a:avLst/>
          </a:prstGeom>
        </p:spPr>
      </p:pic>
      <p:pic>
        <p:nvPicPr>
          <p:cNvPr id="5" name="Содержимое 4" descr="P01117-10171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071670" y="500042"/>
            <a:ext cx="5247962" cy="3170422"/>
          </a:xfrm>
        </p:spPr>
      </p:pic>
      <p:pic>
        <p:nvPicPr>
          <p:cNvPr id="6" name="Рисунок 5" descr="P01117-09273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214290"/>
            <a:ext cx="1938510" cy="3286148"/>
          </a:xfrm>
          <a:prstGeom prst="rect">
            <a:avLst/>
          </a:prstGeom>
        </p:spPr>
      </p:pic>
      <p:pic>
        <p:nvPicPr>
          <p:cNvPr id="9" name="Рисунок 8" descr="P01117-09271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428992" y="3571876"/>
            <a:ext cx="2329310" cy="3140089"/>
          </a:xfrm>
          <a:prstGeom prst="rect">
            <a:avLst/>
          </a:prstGeom>
        </p:spPr>
      </p:pic>
      <p:pic>
        <p:nvPicPr>
          <p:cNvPr id="10" name="Рисунок 9" descr="P01115-200407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857224" y="3571876"/>
            <a:ext cx="1928826" cy="3095219"/>
          </a:xfrm>
          <a:prstGeom prst="rect">
            <a:avLst/>
          </a:prstGeom>
        </p:spPr>
      </p:pic>
      <p:pic>
        <p:nvPicPr>
          <p:cNvPr id="11" name="Рисунок 10" descr="S01124-112552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6572264" y="3500438"/>
            <a:ext cx="2000264" cy="3160140"/>
          </a:xfrm>
          <a:prstGeom prst="rect">
            <a:avLst/>
          </a:prstGeom>
        </p:spPr>
      </p:pic>
      <p:pic>
        <p:nvPicPr>
          <p:cNvPr id="8" name="Рисунок 7" descr="P01117-092649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7215206" y="214290"/>
            <a:ext cx="1714512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066" y="0"/>
            <a:ext cx="9241066" cy="6858000"/>
          </a:xfrm>
          <a:prstGeom prst="rect">
            <a:avLst/>
          </a:prstGeom>
        </p:spPr>
      </p:pic>
      <p:pic>
        <p:nvPicPr>
          <p:cNvPr id="4" name="Рисунок 3" descr="Барахтина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00298" y="142852"/>
            <a:ext cx="1857388" cy="2627524"/>
          </a:xfrm>
          <a:prstGeom prst="rect">
            <a:avLst/>
          </a:prstGeom>
        </p:spPr>
      </p:pic>
      <p:pic>
        <p:nvPicPr>
          <p:cNvPr id="5" name="Рисунок 4" descr="1441321097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9124" y="142852"/>
            <a:ext cx="1857388" cy="2627524"/>
          </a:xfrm>
          <a:prstGeom prst="rect">
            <a:avLst/>
          </a:prstGeom>
        </p:spPr>
      </p:pic>
      <p:pic>
        <p:nvPicPr>
          <p:cNvPr id="6" name="Рисунок 5" descr="Старновская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42844" y="785794"/>
            <a:ext cx="2571736" cy="2561052"/>
          </a:xfrm>
          <a:prstGeom prst="rect">
            <a:avLst/>
          </a:prstGeom>
        </p:spPr>
      </p:pic>
      <p:pic>
        <p:nvPicPr>
          <p:cNvPr id="7" name="Рисунок 6" descr="Макарова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42844" y="3429000"/>
            <a:ext cx="3000396" cy="2123613"/>
          </a:xfrm>
          <a:prstGeom prst="rect">
            <a:avLst/>
          </a:prstGeom>
        </p:spPr>
      </p:pic>
      <p:pic>
        <p:nvPicPr>
          <p:cNvPr id="8" name="Рисунок 7" descr="Грач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929322" y="785794"/>
            <a:ext cx="2974123" cy="2571768"/>
          </a:xfrm>
          <a:prstGeom prst="rect">
            <a:avLst/>
          </a:prstGeom>
        </p:spPr>
      </p:pic>
      <p:pic>
        <p:nvPicPr>
          <p:cNvPr id="9" name="Рисунок 8" descr="Михалковская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500694" y="3357562"/>
            <a:ext cx="3286148" cy="2325863"/>
          </a:xfrm>
          <a:prstGeom prst="rect">
            <a:avLst/>
          </a:prstGeom>
        </p:spPr>
      </p:pic>
      <p:pic>
        <p:nvPicPr>
          <p:cNvPr id="10" name="Рисунок 9" descr="Другова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2571736" y="3857628"/>
            <a:ext cx="3084252" cy="218296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85786" y="714356"/>
            <a:ext cx="8358214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err="1" smtClean="0">
                <a:latin typeface="Times New Roman" pitchFamily="18" charset="0"/>
                <a:cs typeface="Times New Roman" pitchFamily="18" charset="0"/>
              </a:rPr>
              <a:t>информационно-практико-ориентированный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творческий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По содержанию: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открытый, детско-взрослый, внутри группы; </a:t>
            </a:r>
            <a:endParaRPr lang="ru-RU" sz="2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воспитатели, дети средней группы, родители;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Продолжительность: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краткосрочный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(с 28.09 – 09.10.2020г.г.)</a:t>
            </a:r>
          </a:p>
          <a:p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Образовательные области: </a:t>
            </a:r>
            <a:endParaRPr lang="en-US" sz="23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Познавательное, речевое, социально-коммуникативное, художественно-эстетическое 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pic>
        <p:nvPicPr>
          <p:cNvPr id="3" name="Рисунок 2" descr="P01120-16040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85918" y="2000240"/>
            <a:ext cx="6429386" cy="3214693"/>
          </a:xfrm>
          <a:prstGeom prst="rect">
            <a:avLst/>
          </a:prstGeom>
        </p:spPr>
      </p:pic>
      <p:pic>
        <p:nvPicPr>
          <p:cNvPr id="5" name="Рисунок 4" descr="P01120-16045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071670" y="142852"/>
            <a:ext cx="2286015" cy="2132247"/>
          </a:xfrm>
          <a:prstGeom prst="rect">
            <a:avLst/>
          </a:prstGeom>
        </p:spPr>
      </p:pic>
      <p:pic>
        <p:nvPicPr>
          <p:cNvPr id="7" name="Рисунок 6" descr="P01120-16041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85720" y="2643182"/>
            <a:ext cx="1728442" cy="2499312"/>
          </a:xfrm>
          <a:prstGeom prst="rect">
            <a:avLst/>
          </a:prstGeom>
        </p:spPr>
      </p:pic>
      <p:pic>
        <p:nvPicPr>
          <p:cNvPr id="8" name="Рисунок 7" descr="P01120-16060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57158" y="5357826"/>
            <a:ext cx="1916609" cy="1185939"/>
          </a:xfrm>
          <a:prstGeom prst="rect">
            <a:avLst/>
          </a:prstGeom>
        </p:spPr>
      </p:pic>
      <p:pic>
        <p:nvPicPr>
          <p:cNvPr id="9" name="Рисунок 8" descr="P01120-16044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2428860" y="4786322"/>
            <a:ext cx="1671647" cy="2071678"/>
          </a:xfrm>
          <a:prstGeom prst="rect">
            <a:avLst/>
          </a:prstGeom>
        </p:spPr>
      </p:pic>
      <p:pic>
        <p:nvPicPr>
          <p:cNvPr id="11" name="Рисунок 10" descr="P01120-160655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214810" y="5072074"/>
            <a:ext cx="2954224" cy="1565438"/>
          </a:xfrm>
          <a:prstGeom prst="rect">
            <a:avLst/>
          </a:prstGeom>
        </p:spPr>
      </p:pic>
      <p:pic>
        <p:nvPicPr>
          <p:cNvPr id="12" name="Рисунок 11" descr="P01120-160528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286644" y="142852"/>
            <a:ext cx="1714512" cy="2164572"/>
          </a:xfrm>
          <a:prstGeom prst="rect">
            <a:avLst/>
          </a:prstGeom>
        </p:spPr>
      </p:pic>
      <p:pic>
        <p:nvPicPr>
          <p:cNvPr id="13" name="Рисунок 12" descr="P01120-160735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0" y="357166"/>
            <a:ext cx="1833731" cy="2285992"/>
          </a:xfrm>
          <a:prstGeom prst="rect">
            <a:avLst/>
          </a:prstGeom>
        </p:spPr>
      </p:pic>
      <p:pic>
        <p:nvPicPr>
          <p:cNvPr id="14" name="Рисунок 13" descr="P01120-160432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7429520" y="2428869"/>
            <a:ext cx="2440019" cy="2143140"/>
          </a:xfrm>
          <a:prstGeom prst="rect">
            <a:avLst/>
          </a:prstGeom>
        </p:spPr>
      </p:pic>
      <p:pic>
        <p:nvPicPr>
          <p:cNvPr id="15" name="Рисунок 14" descr="P01120-160546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7715272" y="4643446"/>
            <a:ext cx="1285884" cy="2071678"/>
          </a:xfrm>
          <a:prstGeom prst="rect">
            <a:avLst/>
          </a:prstGeom>
        </p:spPr>
      </p:pic>
      <p:pic>
        <p:nvPicPr>
          <p:cNvPr id="16" name="Рисунок 15" descr="P01120-160758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>
            <a:off x="4429124" y="357166"/>
            <a:ext cx="2500298" cy="1749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3" y="524305"/>
            <a:ext cx="4223415" cy="5976529"/>
          </a:xfrm>
          <a:prstGeom prst="rect">
            <a:avLst/>
          </a:prstGeom>
        </p:spPr>
      </p:pic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532254"/>
            <a:ext cx="3857620" cy="597848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3" name="Рисунок 2" descr="P10330-071724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285728"/>
            <a:ext cx="3714776" cy="4977218"/>
          </a:xfrm>
          <a:prstGeom prst="rect">
            <a:avLst/>
          </a:prstGeom>
        </p:spPr>
      </p:pic>
      <p:pic>
        <p:nvPicPr>
          <p:cNvPr id="4" name="Рисунок 3" descr="P01109-11494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6248" y="1714488"/>
            <a:ext cx="4342850" cy="4693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28662" y="714356"/>
            <a:ext cx="85011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реализации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Созданы условия для формирования представлений у детей о животном мире нашей планеты,: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Создана предметно-развивающая среда: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подобраны детская и методическая литература по теме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Мир удивительных животных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оформлены альбомы детских рисунков, (раскраски про животных).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оформлена выставка поделок.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подобраны познавательные видеоролики и мультфильмы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Разработаны: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Картотеки дидактических игр по теме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Дикие животные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Картотеки развивающих  речевых  игр по теме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Дикие животные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Викторина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Животные готовятся к зиме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en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дошкольников удалось сформировать интерес к познанию животного мира через интеграцию образовательных областей в совместной  деятельности детей и взрослых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научились добывать информацию из различных источников, систематизировать полученные знания, применить их в различных видах детской деятельности.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7224" y="1142984"/>
            <a:ext cx="80724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можно утверждать, что при создании определенных условий и использовании различных форм и методов работы, а также при включении в проект заинтересованных взрослых: педагогов и родителей, детям вполне доступно овладение элементарными знаниями о животном мире нашей планеты.</a:t>
            </a:r>
          </a:p>
          <a:p>
            <a:endParaRPr lang="e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571876"/>
            <a:ext cx="84296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Методологической основой разработки проекта явились:</a:t>
            </a:r>
          </a:p>
          <a:p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Гончарова Е.В.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Технология экологического образования детей старшей группы ДОУ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Екатеринбург: Центр Проблем Детства, 2002.</a:t>
            </a:r>
          </a:p>
          <a:p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 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рождения до школы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 /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ред. Н. 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 С. Комаровой, М. А. Васильевой. - М. : Мозаика-Синтез, 2014.</a:t>
            </a:r>
          </a:p>
          <a:p>
            <a:r>
              <a:rPr lang="en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Соломенникова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 А. Ознакомление с природой в детском саду. Средняя группа. М. : Мозаика-Синтез, 2014.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472" y="1785926"/>
            <a:ext cx="8072494" cy="3118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9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 внимание!</a:t>
            </a:r>
            <a:endParaRPr lang="ru-RU" sz="9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857232"/>
            <a:ext cx="7329510" cy="526893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Формирование представлений у детей об удивительном мире диких животных;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формирование осознанно – правильного отношения к представителям растительного и животного мира бережному отношению к животным.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детей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Получить как можно больше сведений о животных, об их образе жизни.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357166"/>
            <a:ext cx="8429684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Создать условия для развития познавательных и творческих способностей детей в процессе проекта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Удивительные животные планеты Земля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через организацию предметно-развивающей среды.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 Разработать учебно-методическое обеспечение, предусматривающее формирование представлений у детей об удивительном мире диких животных: характерными особенностями внешнего вида, поведения, питания, образа жизни некоторых зверей и птиц..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Научить дошкольников добывать информацию из различных источников и применять ее в различных видах детской деятельности.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Способствовать формированию устойчивого интереса к познанию дикой  природы, чувства удивления и восхищения миром природы через интеграцию образовательных областей в совместной деятельности детей и взрослых.</a:t>
            </a:r>
          </a:p>
          <a:p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- Стимулировать стремление ребёнка отражать полученные знания в своей художественно-продуктивной деятельности (рисунки любимых животных, изготовление поделок на тему животного мира).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571481"/>
          <a:ext cx="8286808" cy="5813253"/>
        </p:xfrm>
        <a:graphic>
          <a:graphicData uri="http://schemas.openxmlformats.org/drawingml/2006/table">
            <a:tbl>
              <a:tblPr/>
              <a:tblGrid>
                <a:gridCol w="2004715"/>
                <a:gridCol w="6282093"/>
              </a:tblGrid>
              <a:tr h="552345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Этапы реализации проекта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Задачи и содержание деятельности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011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Организационно-подготовительный</a:t>
                      </a:r>
                    </a:p>
                    <a:p>
                      <a:r>
                        <a:rPr lang="en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информационно-накопительный)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Выявление первоначальных знаний детей о диких животных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и создание развивающей предметно-пространственной среды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перспективного плана тематических занятий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Подбор и изучение познавательной литературы и информации  по теме проекта.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Разработка учебно-методического обеспечения, предусматривающее формирование знаний об удивительном мире диких животных: характерными особенностями внешнего вида, поведения, питания, образа жизни некоторых зверей и птиц.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Знакомство с редкими исчезающими видами животных, с научным понятием 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Красная Книга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561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Основной</a:t>
                      </a:r>
                    </a:p>
                    <a:p>
                      <a:r>
                        <a:rPr lang="en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организационно-практический)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в группе условий для реализации проекта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в соответствии с планом проекта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561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Заключительный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Выставка рисунков и поделок 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Мир удивительных животных</a:t>
                      </a:r>
                      <a:r>
                        <a:rPr lang="en-US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r>
                        <a:rPr lang="en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en-US" sz="16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 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Презентация детских мини-проектов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 Презентация проекта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0503920_17-p-fon-s-sobakami-dlya-prezentatsii-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857197" cy="70008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85786" y="1071546"/>
            <a:ext cx="8501122" cy="1785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Ресурсное обеспечение проекта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Финансовые затраты: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приобретение обучающих плакатов, литературы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Оборудование 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оборудование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Материальные затраты: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цветные карандаши и восковые мелки, картон, бумага для рисования, трафареты, наборы строительных материалов, кубики, конструктор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природный и бросовый материал для поделок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000372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Действия, обеспечивающие реализацию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схемы реализации проекта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и реализация плана тематической недели, посвящённой Дню защиты животных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Составление плана работы с родителями с целью их привлечения к сбору информации о животных для создания мини-проектов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Удивительные животные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пополнения книжного уголка книгами о животных, уголка познавательного развития дидактическими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мемоиграми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животных.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sp>
        <p:nvSpPr>
          <p:cNvPr id="8195" name="Заголовок 3"/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/>
              <a:t>Паутинка проекта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229600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3" name="Рисунок 2" descr="P01110-1604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85786" y="857232"/>
            <a:ext cx="7723506" cy="542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hy3iI_U1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41066" cy="6858000"/>
          </a:xfrm>
          <a:prstGeom prst="rect">
            <a:avLst/>
          </a:prstGeom>
        </p:spPr>
      </p:pic>
      <p:pic>
        <p:nvPicPr>
          <p:cNvPr id="5" name="Рисунок 4" descr="P01111-1015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214290"/>
            <a:ext cx="4786346" cy="6438556"/>
          </a:xfrm>
          <a:prstGeom prst="rect">
            <a:avLst/>
          </a:prstGeom>
        </p:spPr>
      </p:pic>
      <p:pic>
        <p:nvPicPr>
          <p:cNvPr id="6" name="Рисунок 5" descr="P01110-1604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214290"/>
            <a:ext cx="3458366" cy="6215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7821</TotalTime>
  <Words>770</Words>
  <PresentationFormat>Экран (4:3)</PresentationFormat>
  <Paragraphs>91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Проект «Удивительные животные  планеты Земля»</vt:lpstr>
      <vt:lpstr>Слайд 2</vt:lpstr>
      <vt:lpstr>Слайд 3</vt:lpstr>
      <vt:lpstr>Слайд 4</vt:lpstr>
      <vt:lpstr>Слайд 5</vt:lpstr>
      <vt:lpstr>Слайд 6</vt:lpstr>
      <vt:lpstr>Паутинка проекта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</dc:creator>
  <cp:lastModifiedBy>komp</cp:lastModifiedBy>
  <cp:revision>521</cp:revision>
  <dcterms:created xsi:type="dcterms:W3CDTF">2021-03-25T00:55:12Z</dcterms:created>
  <dcterms:modified xsi:type="dcterms:W3CDTF">2021-04-19T12:37:32Z</dcterms:modified>
</cp:coreProperties>
</file>