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02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010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86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31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02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1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4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685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632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5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3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EF233-1B8E-4014-A7A3-9332B9BF5051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16374-2970-469A-A183-430401D096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7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916416" cy="223224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на тему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«Зимние виды спорта»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98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7687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Ответьте на вопросы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011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лишнее?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wintermax.ru/upload/iblock/839/8391597a8a14fae21c521d54cfd9d39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sportsteel.ru/assets/images/products/27827/572802c4d38c9452e4936303b8e006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257505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wintermax.ru/upload/iblock/2c6/2c66fe45dd5779050677c333c67868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284984"/>
            <a:ext cx="290417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sport-depo.by/files/styles/full/public/catalog/dp0009042b.jpeg?itok=O9VeuFZ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668" y="3968656"/>
            <a:ext cx="2835697" cy="283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591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лишнее?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domashniy.ru/upload/iblock/b84/b843f035449892276b7067af3b3db0b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5242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avatars.mds.yandex.net/get-mpic/1924580/img_id720622786499062032.jpeg/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75978"/>
            <a:ext cx="2497681" cy="270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ratrakservice.com/wp-content/uploads/2017/08/Depositphotos_2971314_m-2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3689911" cy="263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://photo.sportcom.ru/images/full/59128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135082"/>
            <a:ext cx="3384376" cy="25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810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лишнее?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221088"/>
            <a:ext cx="33610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 descr="http://content.foto.my.mail.ru/mail/karpenko_10n/5308/h-70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79321"/>
            <a:ext cx="4125008" cy="273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shopboom.ru/upload/iblock/e94/e94b6f8d723f20a695fefcf64857417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56892"/>
            <a:ext cx="41284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8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лишнее?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www.insurancejournal.com/wp-content/uploads/2013/12/snowboard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7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studychinese.ru/content/dictionary/pictures/26/131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444" y="1304765"/>
            <a:ext cx="411474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static.tildacdn.com/tild6463-6636-4637-a464-636361643630/1594965441-907e413f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55863"/>
            <a:ext cx="364393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tvbrics.com/upload/resize_cache/iblock/4a9/800_500_0/4a9fd90bb7f5e0361f2f47745d6e93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347" y="4055863"/>
            <a:ext cx="3920938" cy="261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315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0527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Что лишнее?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20" name="Picture 8" descr="https://tvbrics.com/upload/resize_cache/iblock/4a9/800_500_0/4a9fd90bb7f5e0361f2f47745d6e93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219" y="4005064"/>
            <a:ext cx="3920938" cy="261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adrin.ru/wp-content/uploads/2018/11/7-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3816424" cy="28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http://visualrian.ru/images/old_preview/237/39/2373978_previe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2844305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https://cdn.tvc.ru/pictures/o/800/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93096"/>
            <a:ext cx="361071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947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0527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Назовите спортсмена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s://rusbiathlon.ru/foto/141/708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3152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982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0527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Назовите спортсмена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560840" cy="485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3864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0527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Назовите спортсмена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05046"/>
            <a:ext cx="7670626" cy="519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9522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0"/>
            <a:ext cx="7916416" cy="10527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Назовите спортсмена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krestyanka.com/wp-content/uploads/2018/10/Rost-ves-vozrast.-Skolko-let-Aleksandru-Ovechkinu-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5"/>
            <a:ext cx="8136904" cy="535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409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tatic.price.ru/images/models/-/posadochniy/material-dinya-torpeda/fd823febf3c75be280db1feac679970c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426164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alyish.ru/upload/iblock/fd0/fd04bd844aa04648a6f101fa41f3b9a8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341856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868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916416" cy="446449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на тему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«Зимние виды спорта»</a:t>
            </a:r>
            <a:b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4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loveopium.ru/content/2019/05/ozero/10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509974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rsenal007.ru/upload/iblock/d81/shchetka-dlya-uborki-york-centi-s-cherenkom-110sm-shirina-31sm-plastik-oranzhevaya-art-260612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024844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6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risk.ru/u/img/205/204363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453856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originals/74/43/5c/74435cbd934ef09be26c9c9650236c9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81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hi-news.ru/wp-content/uploads/2015/10/6GreenBea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498743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vatrushki.ru/wa-data/public/shop/products/77/01/177/images/221/221.750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769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www.alltime.ru/obj/catalog/jewellary/estet/img/big/01O010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754388" cy="375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roza.ru/pics/2019/12/12/7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41054"/>
            <a:ext cx="4170040" cy="417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64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cdn1.ozone.ru/s3/multimedia-h/6015031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23518" y="2912170"/>
            <a:ext cx="482248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cdn.pixabay.com/photo/2018/03/15/00/28/mountains-3226817_12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48880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1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wintermax.ru/upload/iblock/839/8391597a8a14fae21c521d54cfd9d396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thumbs.dreamstime.com/z/%D0%B3%D0%BE%D0%BB%D1%8C%D1%84-%D0%BA%D0%BB%D1%83%D0%B1%D0%BE%D0%B2-849199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916832"/>
            <a:ext cx="2846985" cy="443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03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916416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Отгадайте по ассоциации, что зашифровано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i.pinimg.com/originals/5c/c7/13/5cc713b9944987b5fcabea172f6dec5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myartrain.ru/upload/resize_cache/iblock/095/914_1000_1/095634bdf111c8bc142ffdc16dad7c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204864"/>
            <a:ext cx="4900117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161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116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Викторина на тему «Зимние виды спорта»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1. Отгадайте по ассоциации, что зашифровано</vt:lpstr>
      <vt:lpstr>2. Ответьте на вопросы</vt:lpstr>
      <vt:lpstr>3. Что лишнее?</vt:lpstr>
      <vt:lpstr>3. Что лишнее?</vt:lpstr>
      <vt:lpstr>3. Что лишнее?</vt:lpstr>
      <vt:lpstr>3. Что лишнее?</vt:lpstr>
      <vt:lpstr>3. Что лишнее?</vt:lpstr>
      <vt:lpstr>4. Назовите спортсмена</vt:lpstr>
      <vt:lpstr>4. Назовите спортсмена</vt:lpstr>
      <vt:lpstr>4. Назовите спортсмена</vt:lpstr>
      <vt:lpstr>4. Назовите спортсмена</vt:lpstr>
      <vt:lpstr>Викторина на тему «Зимние виды спорта»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на тему «Зимние виды спорта»</dc:title>
  <dc:creator>Дмитрий Шувалов</dc:creator>
  <cp:lastModifiedBy>Дмитрий Шувалов</cp:lastModifiedBy>
  <cp:revision>11</cp:revision>
  <dcterms:created xsi:type="dcterms:W3CDTF">2021-02-19T19:53:51Z</dcterms:created>
  <dcterms:modified xsi:type="dcterms:W3CDTF">2021-04-19T20:05:17Z</dcterms:modified>
</cp:coreProperties>
</file>