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82" autoAdjust="0"/>
    <p:restoredTop sz="94660"/>
  </p:normalViewPr>
  <p:slideViewPr>
    <p:cSldViewPr>
      <p:cViewPr varScale="1">
        <p:scale>
          <a:sx n="44" d="100"/>
          <a:sy n="44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967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5330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129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646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3190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2349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73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4243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783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9497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097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3667F-CCDD-450E-B576-0582B45C4984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7D367-A644-4402-BC37-D35789EF86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623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01598" y="2492896"/>
            <a:ext cx="756084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3861048"/>
            <a:ext cx="4392488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78287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216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43608" y="3428998"/>
            <a:ext cx="7992888" cy="206210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>
              <a:defRPr/>
            </a:pP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>
              <a:defRPr/>
            </a:pP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60649"/>
            <a:ext cx="777686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</a:rPr>
              <a:t>« </a:t>
            </a:r>
            <a:r>
              <a:rPr lang="ru-RU" sz="40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</a:rPr>
              <a:t>Если вышел в путь,</a:t>
            </a:r>
            <a:br>
              <a:rPr lang="ru-RU" sz="40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</a:rPr>
            </a:br>
            <a:r>
              <a:rPr lang="ru-RU" sz="40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</a:rPr>
              <a:t>ты про </a:t>
            </a:r>
            <a:r>
              <a:rPr lang="ru-RU" sz="4000" b="1" cap="none" spc="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</a:rPr>
              <a:t>фликер</a:t>
            </a:r>
            <a:r>
              <a:rPr lang="ru-RU" sz="40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</a:rPr>
              <a:t> не забудь!»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2276872"/>
            <a:ext cx="49685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</a:rPr>
              <a:t>Старшая </a:t>
            </a:r>
            <a:r>
              <a:rPr lang="ru-RU" sz="32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anose="03010101010201010101" pitchFamily="66" charset="0"/>
              </a:rPr>
              <a:t>группа</a:t>
            </a:r>
          </a:p>
        </p:txBody>
      </p:sp>
    </p:spTree>
    <p:extLst>
      <p:ext uri="{BB962C8B-B14F-4D97-AF65-F5344CB8AC3E}">
        <p14:creationId xmlns:p14="http://schemas.microsoft.com/office/powerpoint/2010/main" xmlns="" val="218703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48680"/>
            <a:ext cx="2232248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5040560" cy="125273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USER\Desktop\3ba7d00af461844baeaea08dac61e1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img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92696"/>
            <a:ext cx="410445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484784"/>
            <a:ext cx="33843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блестит так и сверкает словно искорка огня?                                                               Это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мой сияет на одежде у меня!                                                                  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мой телохранитель, я малыш но не боюсь,                                                                 Ведь теперь любой водитель видит, где я нахожусь!</a:t>
            </a:r>
          </a:p>
        </p:txBody>
      </p:sp>
      <p:pic>
        <p:nvPicPr>
          <p:cNvPr id="3076" name="Picture 4" descr="C:\Users\USER\Desktop\0001-001-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717033"/>
            <a:ext cx="50405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132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48680"/>
            <a:ext cx="2232248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5040560" cy="125273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USER\Desktop\3ba7d00af461844baeaea08dac61e1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USER\Desktop\0001-001-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717032"/>
            <a:ext cx="504056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USER\Desktop\1aebe9d3385fee12bbdc91f888d656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764704"/>
            <a:ext cx="583264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USER\Desktop\1469690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7655263" cy="3000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213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48680"/>
            <a:ext cx="2232248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5040560" cy="125273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USER\Desktop\3ba7d00af461844baeaea08dac61e1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764704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70C0"/>
                </a:solidFill>
                <a:latin typeface="Monotype Corsiva" panose="03010101010201010101" pitchFamily="66" charset="0"/>
                <a:cs typeface="Arabic Typesetting" panose="03020402040406030203" pitchFamily="66" charset="-78"/>
              </a:rPr>
              <a:t>Цель: </a:t>
            </a:r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Arabic Typesetting" panose="03020402040406030203" pitchFamily="66" charset="-78"/>
              </a:rPr>
              <a:t>Познакомить детей светоотражателями.</a:t>
            </a:r>
          </a:p>
          <a:p>
            <a:r>
              <a:rPr lang="ru-RU" sz="2800" b="1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70C0"/>
                </a:solidFill>
                <a:latin typeface="Monotype Corsiva" panose="03010101010201010101" pitchFamily="66" charset="0"/>
                <a:cs typeface="Arabic Typesetting" panose="03020402040406030203" pitchFamily="66" charset="-78"/>
              </a:rPr>
              <a:t>Задачи:</a:t>
            </a:r>
          </a:p>
          <a:p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Arabic Typesetting" panose="03020402040406030203" pitchFamily="66" charset="-78"/>
              </a:rPr>
              <a:t>-сформировать у детей элементарные знания о светоотражающих элементах;                                                                                                                                          - расширить знания детей о правилах дорожного движения и безопасного поведения на улицах городах;</a:t>
            </a:r>
          </a:p>
          <a:p>
            <a:r>
              <a:rPr lang="ru-RU" sz="2800" b="1" dirty="0">
                <a:solidFill>
                  <a:srgbClr val="0070C0"/>
                </a:solidFill>
                <a:latin typeface="Monotype Corsiva" panose="03010101010201010101" pitchFamily="66" charset="0"/>
                <a:cs typeface="Arabic Typesetting" panose="03020402040406030203" pitchFamily="66" charset="-78"/>
              </a:rPr>
              <a:t>-воспитывать дисциплинированность и ответственность за свою безопасность, и безопасность окружающих.</a:t>
            </a:r>
          </a:p>
        </p:txBody>
      </p:sp>
      <p:pic>
        <p:nvPicPr>
          <p:cNvPr id="5122" name="Picture 2" descr="C:\Users\USER\Desktop\0001-001-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8424" y="3717032"/>
            <a:ext cx="432048" cy="144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2865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48680"/>
            <a:ext cx="2232248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5040560" cy="125273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USER\Desktop\3ba7d00af461844baeaea08dac61e1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718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дтп-500x2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96752"/>
            <a:ext cx="496855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2752" y="742052"/>
            <a:ext cx="259707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световозвращающий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знак, который может спасти пешехода на дороге. Обеспечивая видимость в условиях недостаточной освещенности, светоотражатель становится практически единственным способом обозначить себя на проезжей части. </a:t>
            </a:r>
          </a:p>
        </p:txBody>
      </p:sp>
      <p:pic>
        <p:nvPicPr>
          <p:cNvPr id="4099" name="Picture 3" descr="C:\Users\USER\Desktop\0001-001-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07070" y="3645024"/>
            <a:ext cx="51340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175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48680"/>
            <a:ext cx="2232248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5040560" cy="125273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USER\Desktop\3ba7d00af461844baeaea08dac61e1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620688"/>
            <a:ext cx="259228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Световозвращающими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элементами могут служить маленькие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брелки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значки или шевроны, покрытые отражающим свет материалом. Они работают по принципу дорожных знаков: на брелок наклеен специальный материал, который возвращает свет к источнику. </a:t>
            </a:r>
          </a:p>
        </p:txBody>
      </p:sp>
      <p:pic>
        <p:nvPicPr>
          <p:cNvPr id="2050" name="Picture 2" descr="C:\Users\USER\Desktop\000023_4E9B7477028EE3774325805E00357917_9622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764704"/>
            <a:ext cx="460851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0001-001-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5698" y="3645024"/>
            <a:ext cx="596781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602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48680"/>
            <a:ext cx="2232248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5040560" cy="125273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USER\Desktop\3ba7d00af461844baeaea08dac61e1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0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0676" y="836712"/>
            <a:ext cx="24771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езде с ближним светом расстояние, при котором можно заметить пешехода, равно 25-30 метров, а если у человека есть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оно увеличивается до 130-140 метров. Водитель, едущий в машине с включённым дальним светом, может увидеть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расстояния 400 метров. </a:t>
            </a:r>
          </a:p>
        </p:txBody>
      </p:sp>
      <p:pic>
        <p:nvPicPr>
          <p:cNvPr id="3075" name="Picture 3" descr="C:\Users\USER\Desktop\ec70cd6b2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6550" y="1052736"/>
            <a:ext cx="568863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USER\Desktop\0001-001-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717032"/>
            <a:ext cx="55077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033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48680"/>
            <a:ext cx="2232248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5040560" cy="125273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USER\Desktop\3ba7d00af461844baeaea08dac61e1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1186" y="649351"/>
            <a:ext cx="28083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-значок.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прикрепить к одежде, сумке, обуви.                                                                                                           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-подвеска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в комплекте шнурок, можно повесить на грудь.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-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-брелок.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добно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повесить на рюкзак, велосипед, самокат.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-браслет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возможность носить не только на руке, но и прикрепив на ручку сумки.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-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Фликер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-наклейка.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удобно, наклеил 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забыл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101" name="Picture 5" descr="C:\Users\USER\Desktop\img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8781" y="339374"/>
            <a:ext cx="2304256" cy="186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img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8883" y="339374"/>
            <a:ext cx="1728192" cy="215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USER\Desktop\svetootrazhateli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6972" y="2204864"/>
            <a:ext cx="251313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USER\Desktop\lenti_svetootraja_240.jpe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7403" y="2486040"/>
            <a:ext cx="251115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USER\Desktop\file5118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1098" y="3789040"/>
            <a:ext cx="215188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0001-001-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645024"/>
            <a:ext cx="48000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9342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48680"/>
            <a:ext cx="2232248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5040560" cy="125273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USER\Desktop\3ba7d00af461844baeaea08dac61e1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get_img-ImageId306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124744"/>
            <a:ext cx="432048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4159" y="1605860"/>
            <a:ext cx="23762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Сотрудники дорожной полиции советуют покупать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фликеры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только белого или лимонного цветов. Именно они имеют наиболее оптимальную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световозвращаемость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9218" name="Picture 2" descr="C:\Users\USER\Desktop\0001-001-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710068"/>
            <a:ext cx="504056" cy="144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208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48680"/>
            <a:ext cx="2232248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5040560" cy="125273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USER\Desktop\3ba7d00af461844baeaea08dac61e1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87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1066" y="1006275"/>
            <a:ext cx="289679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Светоотражатели для пешеходов обязательны, чем больше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фликеров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тем лучше. Поэтому инспекторы рекомендуют в черте города обозначать себя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световозвращающими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элементами на левой и правой руках, прикрепить по одному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фликеру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ремень и сзади на рюкзак. Н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находится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фликера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27" name="Picture 3" descr="C:\Users\USER\Desktop\9-02-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04664"/>
            <a:ext cx="381642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0001-001-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717032"/>
            <a:ext cx="57606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029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48680"/>
            <a:ext cx="2232248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5040560" cy="125273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USER\Desktop\3ba7d00af461844baeaea08dac61e1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21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344540"/>
            <a:ext cx="27363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касается жителей сельской местности или велосипедистов, то в идеале у них должен быть жилет со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световозвращающими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полосами. Защитить себя на дороге стоит по сравнению со стоимостью жизни и здоровья очень немного. </a:t>
            </a:r>
          </a:p>
        </p:txBody>
      </p:sp>
      <p:pic>
        <p:nvPicPr>
          <p:cNvPr id="2050" name="Picture 2" descr="C:\Users\USER\Desktop\67704_864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980728"/>
            <a:ext cx="496855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0001-001-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717032"/>
            <a:ext cx="57606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392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332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USER</dc:creator>
  <cp:lastModifiedBy>Сундуков.В</cp:lastModifiedBy>
  <cp:revision>27</cp:revision>
  <dcterms:created xsi:type="dcterms:W3CDTF">2017-11-11T12:07:22Z</dcterms:created>
  <dcterms:modified xsi:type="dcterms:W3CDTF">2021-04-19T20:18:01Z</dcterms:modified>
</cp:coreProperties>
</file>