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3"/>
  </p:notesMasterIdLst>
  <p:sldIdLst>
    <p:sldId id="256" r:id="rId2"/>
    <p:sldId id="260" r:id="rId3"/>
    <p:sldId id="261" r:id="rId4"/>
    <p:sldId id="262" r:id="rId5"/>
    <p:sldId id="263" r:id="rId6"/>
    <p:sldId id="272" r:id="rId7"/>
    <p:sldId id="273" r:id="rId8"/>
    <p:sldId id="264" r:id="rId9"/>
    <p:sldId id="274" r:id="rId10"/>
    <p:sldId id="265" r:id="rId11"/>
    <p:sldId id="275" r:id="rId12"/>
    <p:sldId id="266" r:id="rId13"/>
    <p:sldId id="268" r:id="rId14"/>
    <p:sldId id="270" r:id="rId15"/>
    <p:sldId id="276" r:id="rId16"/>
    <p:sldId id="277" r:id="rId17"/>
    <p:sldId id="278" r:id="rId18"/>
    <p:sldId id="279" r:id="rId19"/>
    <p:sldId id="280" r:id="rId20"/>
    <p:sldId id="281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1" autoAdjust="0"/>
    <p:restoredTop sz="86380" autoAdjust="0"/>
  </p:normalViewPr>
  <p:slideViewPr>
    <p:cSldViewPr>
      <p:cViewPr varScale="1">
        <p:scale>
          <a:sx n="88" d="100"/>
          <a:sy n="88" d="100"/>
        </p:scale>
        <p:origin x="144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E7121-69A8-4F4D-B579-98F3C9E35791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6F321-FDA5-4E0E-9E47-74A6F144D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Алексеева Анастасия Николаевна(учитель технологии, педагог дополнительного</a:t>
            </a:r>
            <a:r>
              <a:rPr lang="ru-RU" baseline="0" dirty="0" smtClean="0"/>
              <a:t> образования)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6F321-FDA5-4E0E-9E47-74A6F144D5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81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5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5788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808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46382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887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016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2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0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810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359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611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90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02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9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42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0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5.pn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8640"/>
            <a:ext cx="612068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Батик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1196752"/>
            <a:ext cx="2763165" cy="40360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840" y="5232836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преподаватель художественного отделения </a:t>
            </a:r>
          </a:p>
          <a:p>
            <a:r>
              <a:rPr lang="ru-RU" dirty="0" smtClean="0"/>
              <a:t>МБУ </a:t>
            </a:r>
            <a:r>
              <a:rPr lang="ru-RU" dirty="0"/>
              <a:t>ДО ДШИ </a:t>
            </a:r>
            <a:r>
              <a:rPr lang="ru-RU" dirty="0" err="1"/>
              <a:t>р.п</a:t>
            </a:r>
            <a:r>
              <a:rPr lang="ru-RU" dirty="0"/>
              <a:t>. Жигалово</a:t>
            </a:r>
          </a:p>
          <a:p>
            <a:r>
              <a:rPr lang="ru-RU" b="1" dirty="0" smtClean="0"/>
              <a:t>Лебедева Людмила Алексеевна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548680"/>
            <a:ext cx="5413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Узелковый батик</a:t>
            </a:r>
            <a:endParaRPr lang="ru-RU" sz="3600" b="1" dirty="0"/>
          </a:p>
        </p:txBody>
      </p:sp>
      <p:pic>
        <p:nvPicPr>
          <p:cNvPr id="9220" name="Picture 4" descr="https://st.depositphotos.com/1077338/3145/i/950/depositphotos_31455179-stock-photo-abstract-pattern-of-cold-paint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88645"/>
            <a:ext cx="3600400" cy="4380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48409" y="1784816"/>
            <a:ext cx="439248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Самая древняя техника(</a:t>
            </a:r>
            <a:r>
              <a:rPr lang="en-US" dirty="0" smtClean="0"/>
              <a:t>VII </a:t>
            </a:r>
            <a:r>
              <a:rPr lang="ru-RU" dirty="0" smtClean="0"/>
              <a:t>в),его родиной является Индокитай. Эта технология предполагает резервирование ткани от попадания на нее краски путём применения разнообразных верёвок , жгутов ,ниток.</a:t>
            </a:r>
          </a:p>
          <a:p>
            <a:r>
              <a:rPr lang="ru-RU" dirty="0" smtClean="0"/>
              <a:t>Сначала ткань тщательно обматывается в виде различных узелков , после этого опускается в краску или краска наносится на ткань кистью . После окончания процесса покраски те места , которые были обмотаны нитками , остаются неокрашенными . В результате на ткани получится изображение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005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51176"/>
            <a:ext cx="3763618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8786" y="2780928"/>
            <a:ext cx="3461133" cy="354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48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8500" y="69269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   Свободная роспись</a:t>
            </a:r>
            <a:endParaRPr lang="ru-RU" sz="4000" b="1" dirty="0"/>
          </a:p>
        </p:txBody>
      </p:sp>
      <p:pic>
        <p:nvPicPr>
          <p:cNvPr id="8194" name="Picture 2" descr="https://images.fineartamerica.com/images/artworkimages/mediumlarge/1/red-poppies-watercolor-amas-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2586865" cy="42930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3968" y="2060848"/>
            <a:ext cx="4320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Натянутую на раму ткань , в зависимости от характера рисунка, пропитывают водным раствором поваренной соли и после высыхания расписывают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836712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Техника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Сибори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s://thumbs.dreamstime.com/b/%D0%BF%D0%B5%D1%87%D0%B0%D1%82%D1%8C-shibori-%D0%BA%D1%80%D0%B0%D1%81%D0%BA%D0%B8-%D1%81%D0%B2%D1%8F%D0%B7%D0%B8-%D1%81-%D0%BD%D0%B0%D1%88%D0%B8%D0%B2%D0%BA%D0%B0%D0%BC%D0%B8-%D0%B8-%D1%88%D0%B5%D0%B2%D1%80%D0%BE%D0%BD%D0%BE%D0%BC-1178854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632879" cy="51182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4048" y="2348880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Так называемый складной батик . Результат достигается путём перевязывания и окрашивания , но более предсказуем ,так  как ткань складывается определённым образом . Эта техника имеет японские корни.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266745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    </a:t>
            </a:r>
            <a:r>
              <a:rPr lang="ru-RU" sz="4000" b="1" dirty="0" smtClean="0"/>
              <a:t>Техника «</a:t>
            </a:r>
            <a:r>
              <a:rPr lang="ru-RU" sz="4000" b="1" dirty="0" err="1" smtClean="0"/>
              <a:t>Бандан</a:t>
            </a:r>
            <a:r>
              <a:rPr lang="ru-RU" sz="4000" b="1" dirty="0" smtClean="0"/>
              <a:t>»</a:t>
            </a:r>
            <a:endParaRPr lang="ru-RU" sz="4000" b="1" dirty="0"/>
          </a:p>
        </p:txBody>
      </p:sp>
      <p:pic>
        <p:nvPicPr>
          <p:cNvPr id="36872" name="Picture 8" descr="https://sc01.alicdn.com/kf/HTB1JyVBa5frK1RjSspbq6A4pFXaZ/square-cotton-multi-colorful-tie-dye-band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032449" cy="5760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3968" y="1268760"/>
            <a:ext cx="4392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Техника узелкового батика(«</a:t>
            </a:r>
            <a:r>
              <a:rPr lang="ru-RU" dirty="0" err="1" smtClean="0"/>
              <a:t>Бандан</a:t>
            </a:r>
            <a:r>
              <a:rPr lang="ru-RU" dirty="0" smtClean="0"/>
              <a:t>»)Один из его видов –техника  «</a:t>
            </a:r>
            <a:r>
              <a:rPr lang="ru-RU" dirty="0" err="1" smtClean="0"/>
              <a:t>планги</a:t>
            </a:r>
            <a:r>
              <a:rPr lang="ru-RU" dirty="0" smtClean="0"/>
              <a:t>» -был распространен в Индии. Неокрашенное  полотно покрывали по схеме узора очень маленькими узелками ,крепко перевязывая нитью . Потом ткань окрашивали и удаляли нити , в результате образовывался узор из белых «Горохов».При необходимости подобным образом можно было окрасить ткань несколько раз , удаляя старые узелки и добавляя новые . С высушенной ткани убирали перевязочные нити ,но  не гладили готовое изделие , благодаря  чему долгое время сохранялся эффект «</a:t>
            </a:r>
            <a:r>
              <a:rPr lang="ru-RU" dirty="0" err="1" smtClean="0"/>
              <a:t>жатости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04664"/>
            <a:ext cx="660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ДЛЯ ЧЕГО НУЖЕН БАТИК В СОВРЕМЕННОМ МИРЕ</a:t>
            </a:r>
            <a:r>
              <a:rPr kumimoji="0" lang="en-US" alt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Содержимое 9" descr="1546113_l_lukas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3611637" cy="308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1246883565_19022008-1-ry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936" y="2492896"/>
            <a:ext cx="3978313" cy="417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2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54868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УКРАШЕНИЕ   ОДЕЖДЫ</a:t>
            </a:r>
            <a:endParaRPr kumimoji="0" lang="ru-RU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238033"/>
            <a:ext cx="2793638" cy="45970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724" y="1743483"/>
            <a:ext cx="3199795" cy="479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273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7812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УКРАШЕНИЕ</a:t>
            </a:r>
            <a:r>
              <a:rPr kumimoji="0" lang="ru-RU" altLang="ru-RU" sz="40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АКСЕССУАРОВ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060848"/>
            <a:ext cx="4320480" cy="3434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844" y="2492896"/>
            <a:ext cx="3072259" cy="4123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29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6750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УКРАШЕНИЕ ПРЕДМЕТОВ БЫТА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Содержимое 3" descr="0_6db80_925d3bc7_XL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4722381" cy="355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4588" y="3068960"/>
            <a:ext cx="4727977" cy="35450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5443" y="1432515"/>
            <a:ext cx="1721281" cy="163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УКРАШЕНИЕ ИНТЕРЬЕРА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12" descr="lampa120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12" y="1772816"/>
            <a:ext cx="3608170" cy="357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167182" y="2825552"/>
            <a:ext cx="4976818" cy="4032448"/>
            <a:chOff x="567" y="709"/>
            <a:chExt cx="4853" cy="3611"/>
          </a:xfrm>
        </p:grpSpPr>
        <p:pic>
          <p:nvPicPr>
            <p:cNvPr id="5" name="Picture 8" descr="2001a8c9ee4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709"/>
              <a:ext cx="4853" cy="3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9" descr="0_2d9c6_da88edb7_XL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175"/>
              <a:ext cx="3756" cy="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7018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9184" y="836712"/>
            <a:ext cx="734481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Батик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искусство декоративной росписи ткани.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batik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индонезийское.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Часть слова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-ба-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означает «точка» или «капля»;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tik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хлопчатобумажная ткань.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Ambatik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означает «покрывать каплями ткань», т.е. рисовать на ней.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476672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«Батик </a:t>
            </a: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красота и стремление  к гармонии.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Какие бы времена ни были, мы     постоянно к этому стремимся.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Батик передает то неуловимое, что     есть вокруг нас - чистоту,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прозрачность, эйфорию. Батик - это добрые, восторженные,  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искренние чувства </a:t>
            </a:r>
            <a:r>
              <a:rPr lang="ru-RU" altLang="ru-R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души».</a:t>
            </a: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27" y="3284984"/>
            <a:ext cx="3660119" cy="343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705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   Спасибо за внимание!</a:t>
            </a:r>
            <a:endParaRPr lang="ru-RU" sz="4000" dirty="0"/>
          </a:p>
        </p:txBody>
      </p:sp>
      <p:pic>
        <p:nvPicPr>
          <p:cNvPr id="37892" name="Picture 4" descr="https://i.pinimg.com/736x/90/51/7d/90517d86e848427322e0334f4ae866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7010400" cy="5200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813690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Искусство батик развивали с глубокой древности индейцы, китайцы, египтяне, перуанцы, но художественного совершенства оно достигло в Индонезии на острове Ява. Ручная роспись ткани стала известна в Европе в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веке. Особенностью батика является роспись с использованием резервирующих составов. Для неё используются такие ткани, как шёлк, хлопок, шерсть, иногда синтетика. Для каждого вида ткани необходимо использование специальной краски, а для получения четких границ на стыке красок используется закрепитель, называемый «резерв», в основу которого входят парафин, бензин или вода – все зависит от выбранной техники, ткани и красок.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88640"/>
            <a:ext cx="745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Разновидности батика: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2" name="Picture 4" descr="Купить Панно батик &amp;quot;Физалис&amp;quot; натуральный шёлк - рыжий, фи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1340768"/>
            <a:ext cx="3611651" cy="48965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6016" y="1124744"/>
            <a:ext cx="3888432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sz="3600" dirty="0" smtClean="0"/>
          </a:p>
          <a:p>
            <a:endParaRPr lang="ru-RU" sz="3600" dirty="0" smtClean="0">
              <a:latin typeface="Arial Narrow" pitchFamily="34" charset="0"/>
              <a:cs typeface="Aharoni" pitchFamily="2" charset="-79"/>
            </a:endParaRPr>
          </a:p>
          <a:p>
            <a:pPr>
              <a:buFont typeface="Wingdings" pitchFamily="2" charset="2"/>
              <a:buChar char="§"/>
            </a:pPr>
            <a:r>
              <a:rPr lang="ru-RU" sz="4000" dirty="0" smtClean="0">
                <a:latin typeface="Arial Narrow" pitchFamily="34" charset="0"/>
                <a:cs typeface="Aharoni" pitchFamily="2" charset="-79"/>
              </a:rPr>
              <a:t>Горячий батик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Холодный батик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Узелковый батик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Свободная роспись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Техника «</a:t>
            </a:r>
            <a:r>
              <a:rPr lang="ru-RU" sz="3600" dirty="0" err="1" smtClean="0">
                <a:latin typeface="Arial Narrow" pitchFamily="34" charset="0"/>
                <a:cs typeface="Aharoni" pitchFamily="2" charset="-79"/>
              </a:rPr>
              <a:t>Сибори</a:t>
            </a: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»</a:t>
            </a:r>
          </a:p>
          <a:p>
            <a:pPr>
              <a:buFont typeface="Wingdings" pitchFamily="2" charset="2"/>
              <a:buChar char="§"/>
            </a:pP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Техника «</a:t>
            </a:r>
            <a:r>
              <a:rPr lang="ru-RU" sz="3600" dirty="0" err="1" smtClean="0">
                <a:latin typeface="Arial Narrow" pitchFamily="34" charset="0"/>
                <a:cs typeface="Aharoni" pitchFamily="2" charset="-79"/>
              </a:rPr>
              <a:t>Бандан</a:t>
            </a:r>
            <a:r>
              <a:rPr lang="ru-RU" sz="3600" dirty="0" smtClean="0">
                <a:latin typeface="Arial Narrow" pitchFamily="34" charset="0"/>
                <a:cs typeface="Aharoni" pitchFamily="2" charset="-79"/>
              </a:rPr>
              <a:t>»</a:t>
            </a:r>
            <a:endParaRPr lang="ru-RU" sz="3600" dirty="0">
              <a:latin typeface="Arial Narrow" pitchFamily="34" charset="0"/>
              <a:cs typeface="Aharoni" pitchFamily="2" charset="-79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4572000" y="40466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Горячий батик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s://avatars.mds.yandex.net/get-pdb/1583023/4295d8cc-3733-4b40-ac3a-657c6a9df225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9"/>
            <a:ext cx="3798977" cy="46085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4048" y="1340769"/>
            <a:ext cx="4139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качестве резерва используется  воск, который наносится инструментом –</a:t>
            </a:r>
            <a:r>
              <a:rPr lang="ru-RU" sz="2000" dirty="0" err="1" smtClean="0"/>
              <a:t>чантингом</a:t>
            </a:r>
            <a:r>
              <a:rPr lang="ru-RU" sz="2000" dirty="0" smtClean="0"/>
              <a:t>. Воск используется в горячем ,расплавленном виде , поэтому батик называется горячим.</a:t>
            </a:r>
          </a:p>
          <a:p>
            <a:endParaRPr lang="ru-RU" sz="2000" dirty="0"/>
          </a:p>
          <a:p>
            <a:r>
              <a:rPr lang="ru-RU" sz="2000" dirty="0" smtClean="0"/>
              <a:t>В основном используется для раскрашивания хлопчатобумажной ткани.</a:t>
            </a:r>
          </a:p>
          <a:p>
            <a:r>
              <a:rPr lang="ru-RU" sz="2000" dirty="0" smtClean="0"/>
              <a:t>После завершения работы воск с поверхности ткани удаляется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1" y="836712"/>
            <a:ext cx="7776863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08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88640"/>
            <a:ext cx="4177904" cy="4177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852" y="3152174"/>
            <a:ext cx="5456148" cy="370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212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60" y="764704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  </a:t>
            </a:r>
            <a:r>
              <a:rPr lang="ru-RU" sz="4000" b="1" dirty="0" smtClean="0"/>
              <a:t>Холодный батик</a:t>
            </a:r>
            <a:endParaRPr lang="ru-RU" sz="4000" b="1" dirty="0"/>
          </a:p>
        </p:txBody>
      </p:sp>
      <p:pic>
        <p:nvPicPr>
          <p:cNvPr id="10242" name="Picture 2" descr="https://avatars.mds.yandex.net/get-pdb/1880804/eca79dc7-5f88-4ef1-bdae-5b51956e8bb3/s6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3798402" cy="55446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499992" y="1988840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большинстве случаев этот способ используется для нанесения краски на шёлк, но возможно использование и других тканей . Резерв состоит из резинового клея , бензина , красителя и парафина . Резервы бывают цветными и  бесцветными и наносятся либо трубочками с резервуаром, либо  с помощью  тюбиков с длинным носиком . Этот вид росписи более </a:t>
            </a:r>
            <a:r>
              <a:rPr lang="ru-RU" dirty="0" err="1" smtClean="0"/>
              <a:t>графичен</a:t>
            </a:r>
            <a:r>
              <a:rPr lang="ru-RU" dirty="0" smtClean="0"/>
              <a:t> ,его  можно узнать по линиям от резерва –они  служат границей ,удерживающей краску.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2_826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256289"/>
            <a:ext cx="2880320" cy="2601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744416" cy="3906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7" descr="153509_origin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1803"/>
            <a:ext cx="2537435" cy="4228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276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317</TotalTime>
  <Words>602</Words>
  <Application>Microsoft Office PowerPoint</Application>
  <PresentationFormat>Экран (4:3)</PresentationFormat>
  <Paragraphs>46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Aharoni</vt:lpstr>
      <vt:lpstr>Arial</vt:lpstr>
      <vt:lpstr>Arial Narrow</vt:lpstr>
      <vt:lpstr>Calibri</vt:lpstr>
      <vt:lpstr>Century Gothic</vt:lpstr>
      <vt:lpstr>Times New Roman</vt:lpstr>
      <vt:lpstr>Wingdings</vt:lpstr>
      <vt:lpstr>Wingdings 3</vt:lpstr>
      <vt:lpstr>Легкий дым</vt:lpstr>
      <vt:lpstr>                        Батик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Ручная роспись тканей. Батик.</dc:title>
  <dc:creator>Den</dc:creator>
  <cp:lastModifiedBy>Пользователь</cp:lastModifiedBy>
  <cp:revision>37</cp:revision>
  <dcterms:created xsi:type="dcterms:W3CDTF">2020-02-22T22:28:28Z</dcterms:created>
  <dcterms:modified xsi:type="dcterms:W3CDTF">2021-04-20T11:21:59Z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1818251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