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8" r:id="rId5"/>
    <p:sldId id="268" r:id="rId6"/>
    <p:sldId id="269" r:id="rId7"/>
    <p:sldId id="260" r:id="rId8"/>
    <p:sldId id="261" r:id="rId9"/>
    <p:sldId id="262" r:id="rId10"/>
    <p:sldId id="263" r:id="rId11"/>
    <p:sldId id="264" r:id="rId12"/>
    <p:sldId id="265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2242" y="-6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D59C5-3E83-4C9C-B84D-E32F71FB7083}" type="datetimeFigureOut">
              <a:rPr lang="ru-RU" smtClean="0"/>
              <a:pPr/>
              <a:t>05.11.2020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435AE-1FAB-4D05-827A-33DA0F95A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1"/>
            <a:ext cx="8429684" cy="3028970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Эффективные практики наставничества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(модели, приемы, методы, результаты)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929066"/>
            <a:ext cx="5429288" cy="17526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МБДОУ «Бобровский детский сад № 5 «Сказка»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Мельникова Светлана Николаевна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643998" cy="121444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3.Контрольно – оценочный этап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358246" cy="4210064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подведение итогов работы и анализ эффективности системы наставничеств.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just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Проведение мониторинга реализации этапов работы.</a:t>
            </a:r>
          </a:p>
          <a:p>
            <a:pPr algn="just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Изучение и обобщение накопленного материала.</a:t>
            </a:r>
          </a:p>
          <a:p>
            <a:pPr algn="just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Осуществление проблемного анализа: проведение коррекции задач и планов работы по наставничеству.</a:t>
            </a:r>
          </a:p>
          <a:p>
            <a:pPr algn="just">
              <a:lnSpc>
                <a:spcPct val="90000"/>
              </a:lnSpc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Формирование банка информации из опыта работы по наставничеству.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571480"/>
            <a:ext cx="8858312" cy="10001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Роли педагога – наставника в работе с молодыми специалистами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643050"/>
            <a:ext cx="8643998" cy="4929222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Проводник»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 – наставник реализует пошаговое руководство педагогической деятельностью молодого специалиста.  </a:t>
            </a:r>
          </a:p>
          <a:p>
            <a:pPr marL="457200" indent="-457200" algn="l"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Защитник интересов».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Оказывает помощь в решении всех конфликтных ситуаций, образующихся в процессе педагогической деятельности молодого специалиста.</a:t>
            </a:r>
          </a:p>
          <a:p>
            <a:pPr marL="457200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«Кумир».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 всеми своими личными и профессиональными достижениями, общественным положением, стилем работы и общения может стимулировать профессиональное самосовершенствование молодого педагога.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«Консультант». </a:t>
            </a:r>
            <a:r>
              <a:rPr lang="ru-RU" sz="2000" dirty="0" smtClean="0"/>
              <a:t>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Подопечный приобретает точно такое количество поддержки, сколько ему следует и когда он об этом просит.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«Контролёр».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Молодой педагог самостоятельно осуществляет педагогическую деятельность, а наставник контролирует правильность ее организации, эффективность форм, методов, приемов работы, проверяет его успехи с помощью системы тестов, творческих заданий, проблемных ситуаций.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00041"/>
            <a:ext cx="8358246" cy="71438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Методы и приемы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02" y="1214422"/>
            <a:ext cx="8358278" cy="5214974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Интерактивные: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лекция – беседа;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семинары-практикумы;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психолого-педагогические тренинги;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проблемно-проектный семинар;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— круглые столы, в которых проигрываются игровые ситуации.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разыгрывание ролей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мозговой штурм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диалог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проблемного обучения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эвристическая беседа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метод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«Шесть шляп»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00013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 наставничества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928802"/>
            <a:ext cx="8358246" cy="3781436"/>
          </a:xfrm>
        </p:spPr>
        <p:txBody>
          <a:bodyPr>
            <a:normAutofit/>
          </a:bodyPr>
          <a:lstStyle/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адаптация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педагога к новым условиям труда;</a:t>
            </a: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*формирование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мотивации и интереса к </a:t>
            </a:r>
            <a:endParaRPr lang="ru-RU" alt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*профессиональной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*более быстрое формирование профессиональных </a:t>
            </a: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*получение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положительных результатов образовательной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развитие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кадрового потенциала;</a:t>
            </a:r>
          </a:p>
          <a:p>
            <a:pPr algn="l">
              <a:lnSpc>
                <a:spcPct val="60000"/>
              </a:lnSpc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alt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благоприятного микроклимата в ДОУ.</a:t>
            </a:r>
          </a:p>
          <a:p>
            <a:pPr algn="l"/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300039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929222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Со мной работали десятки молодых педагогов. Я убедился, что как бы человек        успешно не окончил педагогический ВУЗ, как бы он не был талантлив, если не будет учиться на опыте, никогда не будет хорошим педагогом. Я сам учился у более опытных педагогов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i="1" dirty="0"/>
              <a:t>                                                                                                             </a:t>
            </a:r>
            <a:r>
              <a:rPr lang="ru-RU" sz="3100" i="1" dirty="0" smtClean="0"/>
              <a:t>            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. С. Макаренко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472518" cy="492922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Наставничество – это передача профессионального опыта, преемственность поколений, а также форма профессиональной адаптации,  способствующая закреплению кадров в педагогическом коллективе. Взаимодействие наставника и молодого специалиста осуществляется на рабочем месте, что иллюстрирует реально возникающие ситуации и весь трудовой процесс, что позволяет реализовать на практике полученные теоретические знания.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643073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наставничества в дошкольном образовательном учреждении - оказа­ние помощи начинающим  воспитателям в их профессиональном становлении.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429684" cy="42862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привить молодым специалистам  интерес к педагогической деятельности и за­крепить их в образовательном учреждении; 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ускорить процесс профессионального становления молодого специалиста и воспитателя,  развить его способ­ности самостоятельно и качественно выполнять возложенные на него обязанно­сти по занимаемой должности; </a:t>
            </a:r>
          </a:p>
          <a:p>
            <a:pPr algn="l"/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способствовать успешной адаптации молодых специалистов и воспитателей к корпоративной культуре, правилам поведения в образовательном учреждении.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Формы организации наставничества в ДОУ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600200"/>
            <a:ext cx="413864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Групповые (коллективные):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групповые консультации;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групповые дискуссии;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«Клуб молодого воспитателя»;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игровая и проектная форма деятельности;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«мозговой штурм»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обучающие семинары и семинары -практикумы;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мастер-классы.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Индивидуальные: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консультации;</a:t>
            </a:r>
            <a:endParaRPr lang="ru-RU" sz="2000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 беседы, 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взаимопосещения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последующим обсуждением;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коучинг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7"/>
            <a:ext cx="8643998" cy="78581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Основные принципы наставничества: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285860"/>
            <a:ext cx="7572428" cy="435294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готовность;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добровольность; 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открытость;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компетентность;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взаимоуважение;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норм профессиональной этики.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8715436" cy="100013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Этапы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организации наставничества в ДОУ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142984"/>
            <a:ext cx="7929618" cy="4495816"/>
          </a:xfrm>
        </p:spPr>
        <p:txBody>
          <a:bodyPr/>
          <a:lstStyle/>
          <a:p>
            <a:pPr marL="514350" indent="-514350" algn="l">
              <a:buAutoNum type="arabicPeriod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Адаптационный 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Организационный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Контрольно-оценочный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928693"/>
          </a:xfrm>
        </p:spPr>
        <p:txBody>
          <a:bodyPr/>
          <a:lstStyle/>
          <a:p>
            <a:pPr marL="514350" indent="-5143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Адаптационный этап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357298"/>
            <a:ext cx="8072494" cy="4281502"/>
          </a:xfrm>
        </p:spPr>
        <p:txBody>
          <a:bodyPr>
            <a:normAutofit lnSpcReduction="10000"/>
          </a:bodyPr>
          <a:lstStyle/>
          <a:p>
            <a:pPr algn="l"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выявление актуального объема знаний и умений молодого специалиста, разработка основных направлений работы. Создание нормативно-правовой базы.</a:t>
            </a:r>
          </a:p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l">
              <a:lnSpc>
                <a:spcPct val="80000"/>
              </a:lnSpc>
              <a:defRPr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Создание пакета нормативных документов по наставничеству.</a:t>
            </a:r>
          </a:p>
          <a:p>
            <a:pPr algn="l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Система оценки профессиональной деятельности начинающих педагогов.</a:t>
            </a:r>
          </a:p>
          <a:p>
            <a:pPr algn="l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Проведение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психологического тестирования,  мониторинга или диагностических срезов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начинающих педагогов с целью выявления профессиональных затруднений.</a:t>
            </a:r>
          </a:p>
          <a:p>
            <a:pPr algn="l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Составление и утверждение плана работы с начинающими педагогами.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92869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Организационный этап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428736"/>
            <a:ext cx="8358246" cy="4210064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 основных направлений работы наставничества. 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algn="l">
              <a:lnSpc>
                <a:spcPct val="80000"/>
              </a:lnSpc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Разработка индивидуального плана наставничества на определенный период с конкретным содержанием, сроками исполнения и формой работы. </a:t>
            </a:r>
          </a:p>
          <a:p>
            <a:pPr algn="l">
              <a:lnSpc>
                <a:spcPct val="80000"/>
              </a:lnSpc>
              <a:defRPr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Предоставление молодому специалисту материала для самосовершенствования.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611</Words>
  <Application>Microsoft Office PowerPoint</Application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Эффективные практики наставничества  (модели, приемы, методы, результаты)</vt:lpstr>
      <vt:lpstr>Со мной работали десятки молодых педагогов. Я убедился, что как бы человек        успешно не окончил педагогический ВУЗ, как бы он не был талантлив, если не будет учиться на опыте, никогда не будет хорошим педагогом. Я сам учился у более опытных педагогов                                                                                                                           А. С. Макаренко </vt:lpstr>
      <vt:lpstr>    Наставничество – это передача профессионального опыта, преемственность поколений, а также форма профессиональной адаптации,  способствующая закреплению кадров в педагогическом коллективе. Взаимодействие наставника и молодого специалиста осуществляется на рабочем месте, что иллюстрирует реально возникающие ситуации и весь трудовой процесс, что позволяет реализовать на практике полученные теоретические знания.  </vt:lpstr>
      <vt:lpstr>Цель наставничества в дошкольном образовательном учреждении - оказа­ние помощи начинающим  воспитателям в их профессиональном становлении.</vt:lpstr>
      <vt:lpstr>Формы организации наставничества в ДОУ</vt:lpstr>
      <vt:lpstr>Основные принципы наставничества:</vt:lpstr>
      <vt:lpstr>Этапы  организации наставничества в ДОУ </vt:lpstr>
      <vt:lpstr>1. Адаптационный этап</vt:lpstr>
      <vt:lpstr>2. Организационный этап </vt:lpstr>
      <vt:lpstr>3.Контрольно – оценочный этап </vt:lpstr>
      <vt:lpstr>Роли педагога – наставника в работе с молодыми специалистами</vt:lpstr>
      <vt:lpstr>Методы и приемы</vt:lpstr>
      <vt:lpstr>Результат наставничества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практики наставничества  (модели, приемы, методы, результаты)</dc:title>
  <dc:creator>User</dc:creator>
  <cp:lastModifiedBy>User</cp:lastModifiedBy>
  <cp:revision>34</cp:revision>
  <dcterms:created xsi:type="dcterms:W3CDTF">2020-11-02T12:03:56Z</dcterms:created>
  <dcterms:modified xsi:type="dcterms:W3CDTF">2020-11-05T12:15:24Z</dcterms:modified>
</cp:coreProperties>
</file>